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anva Sans" charset="1" panose="020B05030305010401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59" y="-77606"/>
            <a:ext cx="18416175" cy="10364606"/>
          </a:xfrm>
          <a:custGeom>
            <a:avLst/>
            <a:gdLst/>
            <a:ahLst/>
            <a:cxnLst/>
            <a:rect r="r" b="b" t="t" l="l"/>
            <a:pathLst>
              <a:path h="10364606" w="18416175">
                <a:moveTo>
                  <a:pt x="0" y="0"/>
                </a:moveTo>
                <a:lnTo>
                  <a:pt x="18416175" y="0"/>
                </a:lnTo>
                <a:lnTo>
                  <a:pt x="18416175" y="10364606"/>
                </a:lnTo>
                <a:lnTo>
                  <a:pt x="0" y="10364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24967" y="9544084"/>
            <a:ext cx="9344795" cy="232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3"/>
              </a:lnSpc>
              <a:spcBef>
                <a:spcPct val="0"/>
              </a:spcBef>
            </a:pPr>
            <a:r>
              <a:rPr lang="en-US" sz="12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This work is licensed under CC BY 4.0. To view a copy of this license, visit https://creativecommons.org/licenses/by/4.0/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515814" y="9451700"/>
            <a:ext cx="1409153" cy="455638"/>
          </a:xfrm>
          <a:custGeom>
            <a:avLst/>
            <a:gdLst/>
            <a:ahLst/>
            <a:cxnLst/>
            <a:rect r="r" b="b" t="t" l="l"/>
            <a:pathLst>
              <a:path h="455638" w="1409153">
                <a:moveTo>
                  <a:pt x="0" y="0"/>
                </a:moveTo>
                <a:lnTo>
                  <a:pt x="1409153" y="0"/>
                </a:lnTo>
                <a:lnTo>
                  <a:pt x="1409153" y="455638"/>
                </a:lnTo>
                <a:lnTo>
                  <a:pt x="0" y="455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206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734"/>
            <a:ext cx="18288000" cy="10292469"/>
          </a:xfrm>
          <a:custGeom>
            <a:avLst/>
            <a:gdLst/>
            <a:ahLst/>
            <a:cxnLst/>
            <a:rect r="r" b="b" t="t" l="l"/>
            <a:pathLst>
              <a:path h="10292469" w="18288000">
                <a:moveTo>
                  <a:pt x="0" y="0"/>
                </a:moveTo>
                <a:lnTo>
                  <a:pt x="18288000" y="0"/>
                </a:lnTo>
                <a:lnTo>
                  <a:pt x="18288000" y="10292468"/>
                </a:lnTo>
                <a:lnTo>
                  <a:pt x="0" y="10292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734"/>
            <a:ext cx="18288000" cy="10292469"/>
          </a:xfrm>
          <a:custGeom>
            <a:avLst/>
            <a:gdLst/>
            <a:ahLst/>
            <a:cxnLst/>
            <a:rect r="r" b="b" t="t" l="l"/>
            <a:pathLst>
              <a:path h="10292469" w="18288000">
                <a:moveTo>
                  <a:pt x="0" y="0"/>
                </a:moveTo>
                <a:lnTo>
                  <a:pt x="18288000" y="0"/>
                </a:lnTo>
                <a:lnTo>
                  <a:pt x="18288000" y="10292468"/>
                </a:lnTo>
                <a:lnTo>
                  <a:pt x="0" y="10292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0076"/>
            <a:ext cx="18425424" cy="10369811"/>
          </a:xfrm>
          <a:custGeom>
            <a:avLst/>
            <a:gdLst/>
            <a:ahLst/>
            <a:cxnLst/>
            <a:rect r="r" b="b" t="t" l="l"/>
            <a:pathLst>
              <a:path h="10369811" w="18425424">
                <a:moveTo>
                  <a:pt x="0" y="0"/>
                </a:moveTo>
                <a:lnTo>
                  <a:pt x="18425424" y="0"/>
                </a:lnTo>
                <a:lnTo>
                  <a:pt x="18425424" y="10369810"/>
                </a:lnTo>
                <a:lnTo>
                  <a:pt x="0" y="10369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59" y="-76321"/>
            <a:ext cx="18413893" cy="10363321"/>
          </a:xfrm>
          <a:custGeom>
            <a:avLst/>
            <a:gdLst/>
            <a:ahLst/>
            <a:cxnLst/>
            <a:rect r="r" b="b" t="t" l="l"/>
            <a:pathLst>
              <a:path h="10363321" w="18413893">
                <a:moveTo>
                  <a:pt x="0" y="0"/>
                </a:moveTo>
                <a:lnTo>
                  <a:pt x="18413893" y="0"/>
                </a:lnTo>
                <a:lnTo>
                  <a:pt x="18413893" y="10363321"/>
                </a:lnTo>
                <a:lnTo>
                  <a:pt x="0" y="10363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8376" y="-151800"/>
            <a:ext cx="18741241" cy="10547553"/>
          </a:xfrm>
          <a:custGeom>
            <a:avLst/>
            <a:gdLst/>
            <a:ahLst/>
            <a:cxnLst/>
            <a:rect r="r" b="b" t="t" l="l"/>
            <a:pathLst>
              <a:path h="10547553" w="18741241">
                <a:moveTo>
                  <a:pt x="0" y="0"/>
                </a:moveTo>
                <a:lnTo>
                  <a:pt x="18741241" y="0"/>
                </a:lnTo>
                <a:lnTo>
                  <a:pt x="18741241" y="10547552"/>
                </a:lnTo>
                <a:lnTo>
                  <a:pt x="0" y="10547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09517"/>
            <a:ext cx="18477735" cy="10399251"/>
          </a:xfrm>
          <a:custGeom>
            <a:avLst/>
            <a:gdLst/>
            <a:ahLst/>
            <a:cxnLst/>
            <a:rect r="r" b="b" t="t" l="l"/>
            <a:pathLst>
              <a:path h="10399251" w="18477735">
                <a:moveTo>
                  <a:pt x="0" y="0"/>
                </a:moveTo>
                <a:lnTo>
                  <a:pt x="18477735" y="0"/>
                </a:lnTo>
                <a:lnTo>
                  <a:pt x="18477735" y="10399251"/>
                </a:lnTo>
                <a:lnTo>
                  <a:pt x="0" y="103992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59" y="-2734"/>
            <a:ext cx="18283141" cy="10289734"/>
          </a:xfrm>
          <a:custGeom>
            <a:avLst/>
            <a:gdLst/>
            <a:ahLst/>
            <a:cxnLst/>
            <a:rect r="r" b="b" t="t" l="l"/>
            <a:pathLst>
              <a:path h="10289734" w="18283141">
                <a:moveTo>
                  <a:pt x="0" y="0"/>
                </a:moveTo>
                <a:lnTo>
                  <a:pt x="18283141" y="0"/>
                </a:lnTo>
                <a:lnTo>
                  <a:pt x="18283141" y="10289734"/>
                </a:lnTo>
                <a:lnTo>
                  <a:pt x="0" y="102897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DAHHpJYYgr0</dc:identifier>
  <dcterms:modified xsi:type="dcterms:W3CDTF">2011-08-01T06:04:30Z</dcterms:modified>
  <cp:revision>1</cp:revision>
  <dc:title>This work is licensed under CC BY 4.0. To view a copy of this license, visit https://creativecommons.org/licenses/by/4.0/</dc:title>
</cp:coreProperties>
</file>