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7340263" cy="9753600"/>
  <p:notesSz cx="6858000" cy="9144000"/>
  <p:embeddedFontLst>
    <p:embeddedFont>
      <p:font typeface="Calibri" panose="020F0502020204030204" pitchFamily="34" charset="0"/>
      <p:regular r:id="rId34"/>
      <p:bold r:id="rId35"/>
      <p:italic r:id="rId36"/>
      <p:boldItalic r:id="rId37"/>
    </p:embeddedFont>
    <p:embeddedFont>
      <p:font typeface="Helvetica Neue" panose="020B0604020202020204" charset="0"/>
      <p:regular r:id="rId38"/>
      <p:bold r:id="rId39"/>
      <p:italic r:id="rId40"/>
      <p:boldItalic r:id="rId41"/>
    </p:embeddedFont>
    <p:embeddedFont>
      <p:font typeface="Tahoma" panose="020B0604030504040204" pitchFamily="34" charset="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glEdrkK7FhnmEvGOU3/IDk0vcj4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70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3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3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33"/>
          <p:cNvSpPr txBox="1">
            <a:spLocks noGrp="1"/>
          </p:cNvSpPr>
          <p:nvPr>
            <p:ph type="body" idx="1"/>
          </p:nvPr>
        </p:nvSpPr>
        <p:spPr>
          <a:xfrm>
            <a:off x="2461053" y="3232680"/>
            <a:ext cx="13953494" cy="1402821"/>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Clr>
                <a:srgbClr val="FFFFFF"/>
              </a:buClr>
              <a:buSzPts val="8000"/>
              <a:buFont typeface="Tahoma"/>
              <a:buNone/>
              <a:defRPr sz="8000">
                <a:solidFill>
                  <a:srgbClr val="FFFFFF"/>
                </a:solidFill>
                <a:latin typeface="Tahoma"/>
                <a:ea typeface="Tahoma"/>
                <a:cs typeface="Tahoma"/>
                <a:sym typeface="Tahoma"/>
              </a:defRPr>
            </a:lvl1pPr>
            <a:lvl2pPr marL="914400" lvl="1" indent="-394335" algn="l">
              <a:lnSpc>
                <a:spcPct val="100000"/>
              </a:lnSpc>
              <a:spcBef>
                <a:spcPts val="600"/>
              </a:spcBef>
              <a:spcAft>
                <a:spcPts val="0"/>
              </a:spcAft>
              <a:buClr>
                <a:srgbClr val="6A6C76"/>
              </a:buClr>
              <a:buSzPts val="2610"/>
              <a:buChar char="•"/>
              <a:defRPr/>
            </a:lvl2pPr>
            <a:lvl3pPr marL="1371600" lvl="2" indent="-394335" algn="l">
              <a:lnSpc>
                <a:spcPct val="100000"/>
              </a:lnSpc>
              <a:spcBef>
                <a:spcPts val="600"/>
              </a:spcBef>
              <a:spcAft>
                <a:spcPts val="0"/>
              </a:spcAft>
              <a:buClr>
                <a:srgbClr val="6A6C76"/>
              </a:buClr>
              <a:buSzPts val="2610"/>
              <a:buChar char="•"/>
              <a:defRPr/>
            </a:lvl3pPr>
            <a:lvl4pPr marL="1828800" lvl="3" indent="-394335" algn="l">
              <a:lnSpc>
                <a:spcPct val="100000"/>
              </a:lnSpc>
              <a:spcBef>
                <a:spcPts val="600"/>
              </a:spcBef>
              <a:spcAft>
                <a:spcPts val="0"/>
              </a:spcAft>
              <a:buClr>
                <a:srgbClr val="6A6C76"/>
              </a:buClr>
              <a:buSzPts val="2610"/>
              <a:buChar char="•"/>
              <a:defRPr/>
            </a:lvl4pPr>
            <a:lvl5pPr marL="2286000" lvl="4" indent="-394335" algn="l">
              <a:lnSpc>
                <a:spcPct val="100000"/>
              </a:lnSpc>
              <a:spcBef>
                <a:spcPts val="600"/>
              </a:spcBef>
              <a:spcAft>
                <a:spcPts val="0"/>
              </a:spcAft>
              <a:buClr>
                <a:srgbClr val="6A6C76"/>
              </a:buClr>
              <a:buSzPts val="2610"/>
              <a:buChar char="•"/>
              <a:defRPr/>
            </a:lvl5pPr>
            <a:lvl6pPr marL="2743200" lvl="5" indent="-394335" algn="l">
              <a:lnSpc>
                <a:spcPct val="100000"/>
              </a:lnSpc>
              <a:spcBef>
                <a:spcPts val="4200"/>
              </a:spcBef>
              <a:spcAft>
                <a:spcPts val="0"/>
              </a:spcAft>
              <a:buClr>
                <a:srgbClr val="6A6C76"/>
              </a:buClr>
              <a:buSzPts val="2610"/>
              <a:buChar char="•"/>
              <a:defRPr/>
            </a:lvl6pPr>
            <a:lvl7pPr marL="3200400" lvl="6" indent="-394335" algn="l">
              <a:lnSpc>
                <a:spcPct val="100000"/>
              </a:lnSpc>
              <a:spcBef>
                <a:spcPts val="4200"/>
              </a:spcBef>
              <a:spcAft>
                <a:spcPts val="0"/>
              </a:spcAft>
              <a:buClr>
                <a:srgbClr val="6A6C76"/>
              </a:buClr>
              <a:buSzPts val="2610"/>
              <a:buChar char="•"/>
              <a:defRPr/>
            </a:lvl7pPr>
            <a:lvl8pPr marL="3657600" lvl="7" indent="-394334" algn="l">
              <a:lnSpc>
                <a:spcPct val="100000"/>
              </a:lnSpc>
              <a:spcBef>
                <a:spcPts val="4200"/>
              </a:spcBef>
              <a:spcAft>
                <a:spcPts val="0"/>
              </a:spcAft>
              <a:buClr>
                <a:srgbClr val="6A6C76"/>
              </a:buClr>
              <a:buSzPts val="2610"/>
              <a:buChar char="•"/>
              <a:defRPr/>
            </a:lvl8pPr>
            <a:lvl9pPr marL="4114800" lvl="8" indent="-394334" algn="l">
              <a:lnSpc>
                <a:spcPct val="100000"/>
              </a:lnSpc>
              <a:spcBef>
                <a:spcPts val="4200"/>
              </a:spcBef>
              <a:spcAft>
                <a:spcPts val="0"/>
              </a:spcAft>
              <a:buClr>
                <a:srgbClr val="6A6C76"/>
              </a:buClr>
              <a:buSzPts val="2610"/>
              <a:buChar char="•"/>
              <a:defRPr/>
            </a:lvl9pPr>
          </a:lstStyle>
          <a:p>
            <a:endParaRPr/>
          </a:p>
        </p:txBody>
      </p:sp>
      <p:sp>
        <p:nvSpPr>
          <p:cNvPr id="10" name="Google Shape;10;p33"/>
          <p:cNvSpPr txBox="1">
            <a:spLocks noGrp="1"/>
          </p:cNvSpPr>
          <p:nvPr>
            <p:ph type="body" idx="2"/>
          </p:nvPr>
        </p:nvSpPr>
        <p:spPr>
          <a:xfrm>
            <a:off x="2394860" y="5016501"/>
            <a:ext cx="6517946" cy="81015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rgbClr val="94C2E9"/>
              </a:buClr>
              <a:buSzPts val="4140"/>
              <a:buFont typeface="Tahoma"/>
              <a:buNone/>
              <a:defRPr sz="4140">
                <a:solidFill>
                  <a:srgbClr val="94C2E9"/>
                </a:solidFill>
                <a:latin typeface="Tahoma"/>
                <a:ea typeface="Tahoma"/>
                <a:cs typeface="Tahoma"/>
                <a:sym typeface="Tahoma"/>
              </a:defRPr>
            </a:lvl1pPr>
            <a:lvl2pPr marL="914400" lvl="1" indent="-394335" algn="l">
              <a:lnSpc>
                <a:spcPct val="100000"/>
              </a:lnSpc>
              <a:spcBef>
                <a:spcPts val="600"/>
              </a:spcBef>
              <a:spcAft>
                <a:spcPts val="0"/>
              </a:spcAft>
              <a:buClr>
                <a:srgbClr val="6A6C76"/>
              </a:buClr>
              <a:buSzPts val="2610"/>
              <a:buChar char="•"/>
              <a:defRPr/>
            </a:lvl2pPr>
            <a:lvl3pPr marL="1371600" lvl="2" indent="-394335" algn="l">
              <a:lnSpc>
                <a:spcPct val="100000"/>
              </a:lnSpc>
              <a:spcBef>
                <a:spcPts val="600"/>
              </a:spcBef>
              <a:spcAft>
                <a:spcPts val="0"/>
              </a:spcAft>
              <a:buClr>
                <a:srgbClr val="6A6C76"/>
              </a:buClr>
              <a:buSzPts val="2610"/>
              <a:buChar char="•"/>
              <a:defRPr/>
            </a:lvl3pPr>
            <a:lvl4pPr marL="1828800" lvl="3" indent="-394335" algn="l">
              <a:lnSpc>
                <a:spcPct val="100000"/>
              </a:lnSpc>
              <a:spcBef>
                <a:spcPts val="600"/>
              </a:spcBef>
              <a:spcAft>
                <a:spcPts val="0"/>
              </a:spcAft>
              <a:buClr>
                <a:srgbClr val="6A6C76"/>
              </a:buClr>
              <a:buSzPts val="2610"/>
              <a:buChar char="•"/>
              <a:defRPr/>
            </a:lvl4pPr>
            <a:lvl5pPr marL="2286000" lvl="4" indent="-394335" algn="l">
              <a:lnSpc>
                <a:spcPct val="100000"/>
              </a:lnSpc>
              <a:spcBef>
                <a:spcPts val="600"/>
              </a:spcBef>
              <a:spcAft>
                <a:spcPts val="0"/>
              </a:spcAft>
              <a:buClr>
                <a:srgbClr val="6A6C76"/>
              </a:buClr>
              <a:buSzPts val="2610"/>
              <a:buChar char="•"/>
              <a:defRPr/>
            </a:lvl5pPr>
            <a:lvl6pPr marL="2743200" lvl="5" indent="-394335" algn="l">
              <a:lnSpc>
                <a:spcPct val="100000"/>
              </a:lnSpc>
              <a:spcBef>
                <a:spcPts val="4200"/>
              </a:spcBef>
              <a:spcAft>
                <a:spcPts val="0"/>
              </a:spcAft>
              <a:buClr>
                <a:srgbClr val="6A6C76"/>
              </a:buClr>
              <a:buSzPts val="2610"/>
              <a:buChar char="•"/>
              <a:defRPr/>
            </a:lvl6pPr>
            <a:lvl7pPr marL="3200400" lvl="6" indent="-394335" algn="l">
              <a:lnSpc>
                <a:spcPct val="100000"/>
              </a:lnSpc>
              <a:spcBef>
                <a:spcPts val="4200"/>
              </a:spcBef>
              <a:spcAft>
                <a:spcPts val="0"/>
              </a:spcAft>
              <a:buClr>
                <a:srgbClr val="6A6C76"/>
              </a:buClr>
              <a:buSzPts val="2610"/>
              <a:buChar char="•"/>
              <a:defRPr/>
            </a:lvl7pPr>
            <a:lvl8pPr marL="3657600" lvl="7" indent="-394334" algn="l">
              <a:lnSpc>
                <a:spcPct val="100000"/>
              </a:lnSpc>
              <a:spcBef>
                <a:spcPts val="4200"/>
              </a:spcBef>
              <a:spcAft>
                <a:spcPts val="0"/>
              </a:spcAft>
              <a:buClr>
                <a:srgbClr val="6A6C76"/>
              </a:buClr>
              <a:buSzPts val="2610"/>
              <a:buChar char="•"/>
              <a:defRPr/>
            </a:lvl8pPr>
            <a:lvl9pPr marL="4114800" lvl="8" indent="-394334" algn="l">
              <a:lnSpc>
                <a:spcPct val="100000"/>
              </a:lnSpc>
              <a:spcBef>
                <a:spcPts val="4200"/>
              </a:spcBef>
              <a:spcAft>
                <a:spcPts val="0"/>
              </a:spcAft>
              <a:buClr>
                <a:srgbClr val="6A6C76"/>
              </a:buClr>
              <a:buSzPts val="2610"/>
              <a:buChar char="•"/>
              <a:defRPr/>
            </a:lvl9pPr>
          </a:lstStyle>
          <a:p>
            <a:endParaRPr/>
          </a:p>
        </p:txBody>
      </p:sp>
      <p:cxnSp>
        <p:nvCxnSpPr>
          <p:cNvPr id="11" name="Google Shape;11;p33"/>
          <p:cNvCxnSpPr/>
          <p:nvPr/>
        </p:nvCxnSpPr>
        <p:spPr>
          <a:xfrm>
            <a:off x="2546956" y="4682067"/>
            <a:ext cx="12699160" cy="1"/>
          </a:xfrm>
          <a:prstGeom prst="straightConnector1">
            <a:avLst/>
          </a:prstGeom>
          <a:noFill/>
          <a:ln w="25400" cap="flat" cmpd="sng">
            <a:solidFill>
              <a:srgbClr val="FFFFFF"/>
            </a:solidFill>
            <a:prstDash val="solid"/>
            <a:miter lim="400000"/>
            <a:headEnd type="none" w="sm" len="sm"/>
            <a:tailEnd type="none" w="sm" len="sm"/>
          </a:ln>
        </p:spPr>
      </p:cxnSp>
      <p:cxnSp>
        <p:nvCxnSpPr>
          <p:cNvPr id="12" name="Google Shape;12;p33"/>
          <p:cNvCxnSpPr/>
          <p:nvPr/>
        </p:nvCxnSpPr>
        <p:spPr>
          <a:xfrm>
            <a:off x="2546956" y="4682067"/>
            <a:ext cx="2068305" cy="1"/>
          </a:xfrm>
          <a:prstGeom prst="straightConnector1">
            <a:avLst/>
          </a:prstGeom>
          <a:noFill/>
          <a:ln w="88900" cap="flat" cmpd="sng">
            <a:solidFill>
              <a:srgbClr val="94C2E9"/>
            </a:solidFill>
            <a:prstDash val="solid"/>
            <a:miter lim="400000"/>
            <a:headEnd type="none" w="sm" len="sm"/>
            <a:tailEnd type="none" w="sm" len="sm"/>
          </a:ln>
        </p:spPr>
      </p:cxnSp>
      <p:sp>
        <p:nvSpPr>
          <p:cNvPr id="13" name="Google Shape;13;p33"/>
          <p:cNvSpPr txBox="1"/>
          <p:nvPr/>
        </p:nvSpPr>
        <p:spPr>
          <a:xfrm>
            <a:off x="2946216" y="8189517"/>
            <a:ext cx="1213473" cy="41036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2000"/>
              <a:buFont typeface="Tahoma"/>
              <a:buNone/>
            </a:pPr>
            <a:r>
              <a:rPr lang="en-US" sz="2000" b="0" i="0" u="none" strike="noStrike" cap="none">
                <a:solidFill>
                  <a:srgbClr val="FFFFFF"/>
                </a:solidFill>
                <a:latin typeface="Tahoma"/>
                <a:ea typeface="Tahoma"/>
                <a:cs typeface="Tahoma"/>
                <a:sym typeface="Tahoma"/>
              </a:rPr>
              <a:t>cessda.eu</a:t>
            </a:r>
            <a:endParaRPr/>
          </a:p>
        </p:txBody>
      </p:sp>
      <p:sp>
        <p:nvSpPr>
          <p:cNvPr id="14" name="Google Shape;14;p33"/>
          <p:cNvSpPr txBox="1"/>
          <p:nvPr/>
        </p:nvSpPr>
        <p:spPr>
          <a:xfrm>
            <a:off x="5845801" y="8175179"/>
            <a:ext cx="1917192" cy="41036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2000"/>
              <a:buFont typeface="Tahoma"/>
              <a:buNone/>
            </a:pPr>
            <a:r>
              <a:rPr lang="en-US" sz="2000" b="0" i="0" u="none" strike="noStrike" cap="none">
                <a:solidFill>
                  <a:srgbClr val="FFFFFF"/>
                </a:solidFill>
                <a:latin typeface="Tahoma"/>
                <a:ea typeface="Tahoma"/>
                <a:cs typeface="Tahoma"/>
                <a:sym typeface="Tahoma"/>
              </a:rPr>
              <a:t>@CESSDA_Data</a:t>
            </a:r>
            <a:endParaRPr/>
          </a:p>
        </p:txBody>
      </p:sp>
      <p:sp>
        <p:nvSpPr>
          <p:cNvPr id="15" name="Google Shape;15;p33"/>
          <p:cNvSpPr txBox="1">
            <a:spLocks noGrp="1"/>
          </p:cNvSpPr>
          <p:nvPr>
            <p:ph type="body" idx="3"/>
          </p:nvPr>
        </p:nvSpPr>
        <p:spPr>
          <a:xfrm>
            <a:off x="2394025" y="5981700"/>
            <a:ext cx="5429415" cy="5207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600"/>
              </a:spcBef>
              <a:spcAft>
                <a:spcPts val="0"/>
              </a:spcAft>
              <a:buClr>
                <a:schemeClr val="lt1"/>
              </a:buClr>
              <a:buSzPts val="2900"/>
              <a:buFont typeface="Tahoma"/>
              <a:buNone/>
              <a:defRPr sz="2000" i="1">
                <a:solidFill>
                  <a:schemeClr val="lt1"/>
                </a:solidFill>
                <a:latin typeface="Tahoma"/>
                <a:ea typeface="Tahoma"/>
                <a:cs typeface="Tahoma"/>
                <a:sym typeface="Tahoma"/>
              </a:defRPr>
            </a:lvl1pPr>
            <a:lvl2pPr marL="914400" lvl="1" indent="-394335" algn="l">
              <a:lnSpc>
                <a:spcPct val="100000"/>
              </a:lnSpc>
              <a:spcBef>
                <a:spcPts val="600"/>
              </a:spcBef>
              <a:spcAft>
                <a:spcPts val="0"/>
              </a:spcAft>
              <a:buClr>
                <a:srgbClr val="6A6C76"/>
              </a:buClr>
              <a:buSzPts val="2610"/>
              <a:buChar char="•"/>
              <a:defRPr/>
            </a:lvl2pPr>
            <a:lvl3pPr marL="1371600" lvl="2" indent="-394335" algn="l">
              <a:lnSpc>
                <a:spcPct val="100000"/>
              </a:lnSpc>
              <a:spcBef>
                <a:spcPts val="600"/>
              </a:spcBef>
              <a:spcAft>
                <a:spcPts val="0"/>
              </a:spcAft>
              <a:buClr>
                <a:srgbClr val="6A6C76"/>
              </a:buClr>
              <a:buSzPts val="2610"/>
              <a:buChar char="•"/>
              <a:defRPr/>
            </a:lvl3pPr>
            <a:lvl4pPr marL="1828800" lvl="3" indent="-394335" algn="l">
              <a:lnSpc>
                <a:spcPct val="100000"/>
              </a:lnSpc>
              <a:spcBef>
                <a:spcPts val="600"/>
              </a:spcBef>
              <a:spcAft>
                <a:spcPts val="0"/>
              </a:spcAft>
              <a:buClr>
                <a:srgbClr val="6A6C76"/>
              </a:buClr>
              <a:buSzPts val="2610"/>
              <a:buChar char="•"/>
              <a:defRPr/>
            </a:lvl4pPr>
            <a:lvl5pPr marL="2286000" lvl="4" indent="-394335" algn="l">
              <a:lnSpc>
                <a:spcPct val="100000"/>
              </a:lnSpc>
              <a:spcBef>
                <a:spcPts val="600"/>
              </a:spcBef>
              <a:spcAft>
                <a:spcPts val="0"/>
              </a:spcAft>
              <a:buClr>
                <a:srgbClr val="6A6C76"/>
              </a:buClr>
              <a:buSzPts val="2610"/>
              <a:buChar char="•"/>
              <a:defRPr/>
            </a:lvl5pPr>
            <a:lvl6pPr marL="2743200" lvl="5" indent="-394335" algn="l">
              <a:lnSpc>
                <a:spcPct val="100000"/>
              </a:lnSpc>
              <a:spcBef>
                <a:spcPts val="4200"/>
              </a:spcBef>
              <a:spcAft>
                <a:spcPts val="0"/>
              </a:spcAft>
              <a:buClr>
                <a:srgbClr val="6A6C76"/>
              </a:buClr>
              <a:buSzPts val="2610"/>
              <a:buChar char="•"/>
              <a:defRPr/>
            </a:lvl6pPr>
            <a:lvl7pPr marL="3200400" lvl="6" indent="-394335" algn="l">
              <a:lnSpc>
                <a:spcPct val="100000"/>
              </a:lnSpc>
              <a:spcBef>
                <a:spcPts val="4200"/>
              </a:spcBef>
              <a:spcAft>
                <a:spcPts val="0"/>
              </a:spcAft>
              <a:buClr>
                <a:srgbClr val="6A6C76"/>
              </a:buClr>
              <a:buSzPts val="2610"/>
              <a:buChar char="•"/>
              <a:defRPr/>
            </a:lvl7pPr>
            <a:lvl8pPr marL="3657600" lvl="7" indent="-394334" algn="l">
              <a:lnSpc>
                <a:spcPct val="100000"/>
              </a:lnSpc>
              <a:spcBef>
                <a:spcPts val="4200"/>
              </a:spcBef>
              <a:spcAft>
                <a:spcPts val="0"/>
              </a:spcAft>
              <a:buClr>
                <a:srgbClr val="6A6C76"/>
              </a:buClr>
              <a:buSzPts val="2610"/>
              <a:buChar char="•"/>
              <a:defRPr/>
            </a:lvl8pPr>
            <a:lvl9pPr marL="4114800" lvl="8" indent="-394334" algn="l">
              <a:lnSpc>
                <a:spcPct val="100000"/>
              </a:lnSpc>
              <a:spcBef>
                <a:spcPts val="4200"/>
              </a:spcBef>
              <a:spcAft>
                <a:spcPts val="0"/>
              </a:spcAft>
              <a:buClr>
                <a:srgbClr val="6A6C76"/>
              </a:buClr>
              <a:buSzPts val="2610"/>
              <a:buChar char="•"/>
              <a:defRPr/>
            </a:lvl9pPr>
          </a:lstStyle>
          <a:p>
            <a:endParaRPr/>
          </a:p>
        </p:txBody>
      </p:sp>
      <p:sp>
        <p:nvSpPr>
          <p:cNvPr id="16" name="Google Shape;16;p33"/>
          <p:cNvSpPr txBox="1">
            <a:spLocks noGrp="1"/>
          </p:cNvSpPr>
          <p:nvPr>
            <p:ph type="body" idx="4"/>
          </p:nvPr>
        </p:nvSpPr>
        <p:spPr>
          <a:xfrm>
            <a:off x="2410958" y="6908800"/>
            <a:ext cx="5429415" cy="5207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600"/>
              </a:spcBef>
              <a:spcAft>
                <a:spcPts val="0"/>
              </a:spcAft>
              <a:buClr>
                <a:schemeClr val="lt1"/>
              </a:buClr>
              <a:buSzPts val="2900"/>
              <a:buFont typeface="Tahoma"/>
              <a:buNone/>
              <a:defRPr sz="2000" i="1">
                <a:solidFill>
                  <a:schemeClr val="lt1"/>
                </a:solidFill>
                <a:latin typeface="Tahoma"/>
                <a:ea typeface="Tahoma"/>
                <a:cs typeface="Tahoma"/>
                <a:sym typeface="Tahoma"/>
              </a:defRPr>
            </a:lvl1pPr>
            <a:lvl2pPr marL="914400" lvl="1" indent="-394335" algn="l">
              <a:lnSpc>
                <a:spcPct val="100000"/>
              </a:lnSpc>
              <a:spcBef>
                <a:spcPts val="600"/>
              </a:spcBef>
              <a:spcAft>
                <a:spcPts val="0"/>
              </a:spcAft>
              <a:buClr>
                <a:srgbClr val="6A6C76"/>
              </a:buClr>
              <a:buSzPts val="2610"/>
              <a:buChar char="•"/>
              <a:defRPr/>
            </a:lvl2pPr>
            <a:lvl3pPr marL="1371600" lvl="2" indent="-394335" algn="l">
              <a:lnSpc>
                <a:spcPct val="100000"/>
              </a:lnSpc>
              <a:spcBef>
                <a:spcPts val="600"/>
              </a:spcBef>
              <a:spcAft>
                <a:spcPts val="0"/>
              </a:spcAft>
              <a:buClr>
                <a:srgbClr val="6A6C76"/>
              </a:buClr>
              <a:buSzPts val="2610"/>
              <a:buChar char="•"/>
              <a:defRPr/>
            </a:lvl3pPr>
            <a:lvl4pPr marL="1828800" lvl="3" indent="-394335" algn="l">
              <a:lnSpc>
                <a:spcPct val="100000"/>
              </a:lnSpc>
              <a:spcBef>
                <a:spcPts val="600"/>
              </a:spcBef>
              <a:spcAft>
                <a:spcPts val="0"/>
              </a:spcAft>
              <a:buClr>
                <a:srgbClr val="6A6C76"/>
              </a:buClr>
              <a:buSzPts val="2610"/>
              <a:buChar char="•"/>
              <a:defRPr/>
            </a:lvl4pPr>
            <a:lvl5pPr marL="2286000" lvl="4" indent="-394335" algn="l">
              <a:lnSpc>
                <a:spcPct val="100000"/>
              </a:lnSpc>
              <a:spcBef>
                <a:spcPts val="600"/>
              </a:spcBef>
              <a:spcAft>
                <a:spcPts val="0"/>
              </a:spcAft>
              <a:buClr>
                <a:srgbClr val="6A6C76"/>
              </a:buClr>
              <a:buSzPts val="2610"/>
              <a:buChar char="•"/>
              <a:defRPr/>
            </a:lvl5pPr>
            <a:lvl6pPr marL="2743200" lvl="5" indent="-394335" algn="l">
              <a:lnSpc>
                <a:spcPct val="100000"/>
              </a:lnSpc>
              <a:spcBef>
                <a:spcPts val="4200"/>
              </a:spcBef>
              <a:spcAft>
                <a:spcPts val="0"/>
              </a:spcAft>
              <a:buClr>
                <a:srgbClr val="6A6C76"/>
              </a:buClr>
              <a:buSzPts val="2610"/>
              <a:buChar char="•"/>
              <a:defRPr/>
            </a:lvl6pPr>
            <a:lvl7pPr marL="3200400" lvl="6" indent="-394335" algn="l">
              <a:lnSpc>
                <a:spcPct val="100000"/>
              </a:lnSpc>
              <a:spcBef>
                <a:spcPts val="4200"/>
              </a:spcBef>
              <a:spcAft>
                <a:spcPts val="0"/>
              </a:spcAft>
              <a:buClr>
                <a:srgbClr val="6A6C76"/>
              </a:buClr>
              <a:buSzPts val="2610"/>
              <a:buChar char="•"/>
              <a:defRPr/>
            </a:lvl7pPr>
            <a:lvl8pPr marL="3657600" lvl="7" indent="-394334" algn="l">
              <a:lnSpc>
                <a:spcPct val="100000"/>
              </a:lnSpc>
              <a:spcBef>
                <a:spcPts val="4200"/>
              </a:spcBef>
              <a:spcAft>
                <a:spcPts val="0"/>
              </a:spcAft>
              <a:buClr>
                <a:srgbClr val="6A6C76"/>
              </a:buClr>
              <a:buSzPts val="2610"/>
              <a:buChar char="•"/>
              <a:defRPr/>
            </a:lvl8pPr>
            <a:lvl9pPr marL="4114800" lvl="8" indent="-394334" algn="l">
              <a:lnSpc>
                <a:spcPct val="100000"/>
              </a:lnSpc>
              <a:spcBef>
                <a:spcPts val="4200"/>
              </a:spcBef>
              <a:spcAft>
                <a:spcPts val="0"/>
              </a:spcAft>
              <a:buClr>
                <a:srgbClr val="6A6C76"/>
              </a:buClr>
              <a:buSzPts val="2610"/>
              <a:buChar char="•"/>
              <a:defRPr/>
            </a:lvl9pPr>
          </a:lstStyle>
          <a:p>
            <a:endParaRPr/>
          </a:p>
        </p:txBody>
      </p:sp>
      <p:pic>
        <p:nvPicPr>
          <p:cNvPr id="17" name="Google Shape;17;p33"/>
          <p:cNvPicPr preferRelativeResize="0"/>
          <p:nvPr/>
        </p:nvPicPr>
        <p:blipFill rotWithShape="1">
          <a:blip r:embed="rId3">
            <a:alphaModFix/>
          </a:blip>
          <a:srcRect/>
          <a:stretch/>
        </p:blipFill>
        <p:spPr>
          <a:xfrm>
            <a:off x="13499897" y="626969"/>
            <a:ext cx="2914650" cy="781050"/>
          </a:xfrm>
          <a:prstGeom prst="rect">
            <a:avLst/>
          </a:prstGeom>
          <a:noFill/>
          <a:ln>
            <a:noFill/>
          </a:ln>
        </p:spPr>
      </p:pic>
      <p:pic>
        <p:nvPicPr>
          <p:cNvPr id="18" name="Google Shape;18;p33"/>
          <p:cNvPicPr preferRelativeResize="0"/>
          <p:nvPr/>
        </p:nvPicPr>
        <p:blipFill rotWithShape="1">
          <a:blip r:embed="rId4">
            <a:alphaModFix/>
          </a:blip>
          <a:srcRect/>
          <a:stretch/>
        </p:blipFill>
        <p:spPr>
          <a:xfrm>
            <a:off x="5271980" y="8212130"/>
            <a:ext cx="417023" cy="336466"/>
          </a:xfrm>
          <a:prstGeom prst="rect">
            <a:avLst/>
          </a:prstGeom>
          <a:noFill/>
          <a:ln>
            <a:noFill/>
          </a:ln>
        </p:spPr>
      </p:pic>
      <p:pic>
        <p:nvPicPr>
          <p:cNvPr id="19" name="Google Shape;19;p33"/>
          <p:cNvPicPr preferRelativeResize="0"/>
          <p:nvPr/>
        </p:nvPicPr>
        <p:blipFill rotWithShape="1">
          <a:blip r:embed="rId5">
            <a:alphaModFix/>
          </a:blip>
          <a:srcRect/>
          <a:stretch/>
        </p:blipFill>
        <p:spPr>
          <a:xfrm>
            <a:off x="2461053" y="8261351"/>
            <a:ext cx="247650" cy="266700"/>
          </a:xfrm>
          <a:prstGeom prst="rect">
            <a:avLst/>
          </a:prstGeom>
          <a:noFill/>
          <a:ln>
            <a:noFill/>
          </a:ln>
        </p:spPr>
      </p:pic>
      <p:pic>
        <p:nvPicPr>
          <p:cNvPr id="23" name="Picture 22" descr="About CC Licenses - Creative Commons">
            <a:extLst>
              <a:ext uri="{FF2B5EF4-FFF2-40B4-BE49-F238E27FC236}">
                <a16:creationId xmlns:a16="http://schemas.microsoft.com/office/drawing/2014/main" id="{B78C1E0A-C30F-4214-8A98-BE3E494A821E}"/>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05451" y="8857633"/>
            <a:ext cx="1455602" cy="5092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standard)">
  <p:cSld name="Content (standard)">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34"/>
          <p:cNvSpPr txBox="1">
            <a:spLocks noGrp="1"/>
          </p:cNvSpPr>
          <p:nvPr>
            <p:ph type="body" idx="1"/>
          </p:nvPr>
        </p:nvSpPr>
        <p:spPr>
          <a:xfrm>
            <a:off x="908781" y="2496211"/>
            <a:ext cx="14716508" cy="4998906"/>
          </a:xfrm>
          <a:prstGeom prst="rect">
            <a:avLst/>
          </a:prstGeom>
          <a:noFill/>
          <a:ln>
            <a:noFill/>
          </a:ln>
        </p:spPr>
        <p:txBody>
          <a:bodyPr spcFirstLastPara="1" wrap="square" lIns="91425" tIns="45700" rIns="91425" bIns="45700" anchor="t" anchorCtr="0">
            <a:normAutofit/>
          </a:bodyPr>
          <a:lstStyle>
            <a:lvl1pPr marL="457200" lvl="0" indent="-358394" algn="l">
              <a:lnSpc>
                <a:spcPct val="100000"/>
              </a:lnSpc>
              <a:spcBef>
                <a:spcPts val="600"/>
              </a:spcBef>
              <a:spcAft>
                <a:spcPts val="0"/>
              </a:spcAft>
              <a:buClr>
                <a:srgbClr val="6A6C76"/>
              </a:buClr>
              <a:buSzPts val="2044"/>
              <a:buFont typeface="Tahoma"/>
              <a:buChar char="•"/>
              <a:defRPr>
                <a:latin typeface="Tahoma"/>
                <a:ea typeface="Tahoma"/>
                <a:cs typeface="Tahoma"/>
                <a:sym typeface="Tahoma"/>
              </a:defRPr>
            </a:lvl1pPr>
            <a:lvl2pPr marL="914400" lvl="1" indent="-317500" algn="l">
              <a:lnSpc>
                <a:spcPct val="100000"/>
              </a:lnSpc>
              <a:spcBef>
                <a:spcPts val="600"/>
              </a:spcBef>
              <a:spcAft>
                <a:spcPts val="0"/>
              </a:spcAft>
              <a:buClr>
                <a:srgbClr val="6A6C76"/>
              </a:buClr>
              <a:buSzPts val="1400"/>
              <a:buFont typeface="Tahoma"/>
              <a:buChar char="•"/>
              <a:defRPr>
                <a:latin typeface="Tahoma"/>
                <a:ea typeface="Tahoma"/>
                <a:cs typeface="Tahoma"/>
                <a:sym typeface="Tahoma"/>
              </a:defRPr>
            </a:lvl2pPr>
            <a:lvl3pPr marL="1371600" lvl="2" indent="-317500" algn="l">
              <a:lnSpc>
                <a:spcPct val="100000"/>
              </a:lnSpc>
              <a:spcBef>
                <a:spcPts val="600"/>
              </a:spcBef>
              <a:spcAft>
                <a:spcPts val="0"/>
              </a:spcAft>
              <a:buClr>
                <a:srgbClr val="6A6C76"/>
              </a:buClr>
              <a:buSzPts val="1400"/>
              <a:buFont typeface="Tahoma"/>
              <a:buChar char="•"/>
              <a:defRPr>
                <a:latin typeface="Tahoma"/>
                <a:ea typeface="Tahoma"/>
                <a:cs typeface="Tahoma"/>
                <a:sym typeface="Tahoma"/>
              </a:defRPr>
            </a:lvl3pPr>
            <a:lvl4pPr marL="1828800" lvl="3" indent="-317500" algn="l">
              <a:lnSpc>
                <a:spcPct val="100000"/>
              </a:lnSpc>
              <a:spcBef>
                <a:spcPts val="600"/>
              </a:spcBef>
              <a:spcAft>
                <a:spcPts val="0"/>
              </a:spcAft>
              <a:buClr>
                <a:srgbClr val="6A6C76"/>
              </a:buClr>
              <a:buSzPts val="1400"/>
              <a:buFont typeface="Tahoma"/>
              <a:buChar char="•"/>
              <a:defRPr>
                <a:latin typeface="Tahoma"/>
                <a:ea typeface="Tahoma"/>
                <a:cs typeface="Tahoma"/>
                <a:sym typeface="Tahoma"/>
              </a:defRPr>
            </a:lvl4pPr>
            <a:lvl5pPr marL="2286000" lvl="4" indent="-317500" algn="l">
              <a:lnSpc>
                <a:spcPct val="100000"/>
              </a:lnSpc>
              <a:spcBef>
                <a:spcPts val="600"/>
              </a:spcBef>
              <a:spcAft>
                <a:spcPts val="0"/>
              </a:spcAft>
              <a:buClr>
                <a:srgbClr val="6A6C76"/>
              </a:buClr>
              <a:buSzPts val="1400"/>
              <a:buFont typeface="Tahoma"/>
              <a:buChar char="•"/>
              <a:defRPr>
                <a:latin typeface="Tahoma"/>
                <a:ea typeface="Tahoma"/>
                <a:cs typeface="Tahoma"/>
                <a:sym typeface="Tahoma"/>
              </a:defRPr>
            </a:lvl5pPr>
            <a:lvl6pPr marL="2743200" lvl="5" indent="-394335" algn="l">
              <a:lnSpc>
                <a:spcPct val="100000"/>
              </a:lnSpc>
              <a:spcBef>
                <a:spcPts val="4200"/>
              </a:spcBef>
              <a:spcAft>
                <a:spcPts val="0"/>
              </a:spcAft>
              <a:buClr>
                <a:srgbClr val="6A6C76"/>
              </a:buClr>
              <a:buSzPts val="2610"/>
              <a:buChar char="•"/>
              <a:defRPr/>
            </a:lvl6pPr>
            <a:lvl7pPr marL="3200400" lvl="6" indent="-394335" algn="l">
              <a:lnSpc>
                <a:spcPct val="100000"/>
              </a:lnSpc>
              <a:spcBef>
                <a:spcPts val="4200"/>
              </a:spcBef>
              <a:spcAft>
                <a:spcPts val="0"/>
              </a:spcAft>
              <a:buClr>
                <a:srgbClr val="6A6C76"/>
              </a:buClr>
              <a:buSzPts val="2610"/>
              <a:buChar char="•"/>
              <a:defRPr/>
            </a:lvl7pPr>
            <a:lvl8pPr marL="3657600" lvl="7" indent="-394334" algn="l">
              <a:lnSpc>
                <a:spcPct val="100000"/>
              </a:lnSpc>
              <a:spcBef>
                <a:spcPts val="4200"/>
              </a:spcBef>
              <a:spcAft>
                <a:spcPts val="0"/>
              </a:spcAft>
              <a:buClr>
                <a:srgbClr val="6A6C76"/>
              </a:buClr>
              <a:buSzPts val="2610"/>
              <a:buChar char="•"/>
              <a:defRPr/>
            </a:lvl8pPr>
            <a:lvl9pPr marL="4114800" lvl="8" indent="-394334" algn="l">
              <a:lnSpc>
                <a:spcPct val="100000"/>
              </a:lnSpc>
              <a:spcBef>
                <a:spcPts val="4200"/>
              </a:spcBef>
              <a:spcAft>
                <a:spcPts val="0"/>
              </a:spcAft>
              <a:buClr>
                <a:srgbClr val="6A6C76"/>
              </a:buClr>
              <a:buSzPts val="2610"/>
              <a:buChar char="•"/>
              <a:defRPr/>
            </a:lvl9pPr>
          </a:lstStyle>
          <a:p>
            <a:endParaRPr/>
          </a:p>
        </p:txBody>
      </p:sp>
      <p:sp>
        <p:nvSpPr>
          <p:cNvPr id="25" name="Google Shape;25;p34"/>
          <p:cNvSpPr/>
          <p:nvPr/>
        </p:nvSpPr>
        <p:spPr>
          <a:xfrm>
            <a:off x="-1" y="885495"/>
            <a:ext cx="595950" cy="997079"/>
          </a:xfrm>
          <a:prstGeom prst="rect">
            <a:avLst/>
          </a:prstGeom>
          <a:solidFill>
            <a:srgbClr val="6A6C77"/>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200"/>
              <a:buFont typeface="Helvetica Neue"/>
              <a:buNone/>
            </a:pPr>
            <a:endParaRPr sz="2200" b="1" i="0" u="none" strike="noStrike" cap="none">
              <a:solidFill>
                <a:srgbClr val="000000"/>
              </a:solidFill>
              <a:latin typeface="Helvetica Neue"/>
              <a:ea typeface="Helvetica Neue"/>
              <a:cs typeface="Helvetica Neue"/>
              <a:sym typeface="Helvetica Neue"/>
            </a:endParaRPr>
          </a:p>
        </p:txBody>
      </p:sp>
      <p:cxnSp>
        <p:nvCxnSpPr>
          <p:cNvPr id="26" name="Google Shape;26;p34"/>
          <p:cNvCxnSpPr/>
          <p:nvPr/>
        </p:nvCxnSpPr>
        <p:spPr>
          <a:xfrm>
            <a:off x="1714974" y="9119886"/>
            <a:ext cx="13910316" cy="1"/>
          </a:xfrm>
          <a:prstGeom prst="straightConnector1">
            <a:avLst/>
          </a:prstGeom>
          <a:noFill/>
          <a:ln w="25400" cap="flat" cmpd="sng">
            <a:solidFill>
              <a:srgbClr val="98C5E8"/>
            </a:solidFill>
            <a:prstDash val="solid"/>
            <a:miter lim="400000"/>
            <a:headEnd type="none" w="sm" len="sm"/>
            <a:tailEnd type="none" w="sm" len="sm"/>
          </a:ln>
        </p:spPr>
      </p:cxnSp>
      <p:sp>
        <p:nvSpPr>
          <p:cNvPr id="27" name="Google Shape;27;p34"/>
          <p:cNvSpPr txBox="1">
            <a:spLocks noGrp="1"/>
          </p:cNvSpPr>
          <p:nvPr>
            <p:ph type="sldNum" idx="12"/>
          </p:nvPr>
        </p:nvSpPr>
        <p:spPr>
          <a:xfrm>
            <a:off x="15979978" y="8957733"/>
            <a:ext cx="606477" cy="324306"/>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98C5E8"/>
              </a:buClr>
              <a:buSzPts val="1200"/>
              <a:buFont typeface="Helvetica Neue"/>
              <a:buNone/>
              <a:defRPr sz="1200" b="1" i="0" u="none" strike="noStrike" cap="none">
                <a:solidFill>
                  <a:srgbClr val="98C5E8"/>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28" name="Google Shape;28;p34"/>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lvl1pPr lvl="0" algn="l">
              <a:lnSpc>
                <a:spcPct val="100000"/>
              </a:lnSpc>
              <a:spcBef>
                <a:spcPts val="0"/>
              </a:spcBef>
              <a:spcAft>
                <a:spcPts val="0"/>
              </a:spcAft>
              <a:buClr>
                <a:srgbClr val="6A6C77"/>
              </a:buClr>
              <a:buSzPts val="5800"/>
              <a:buFont typeface="Tahoma"/>
              <a:buNone/>
              <a:defRPr sz="5800">
                <a:latin typeface="Tahoma"/>
                <a:ea typeface="Tahoma"/>
                <a:cs typeface="Tahoma"/>
                <a:sym typeface="Tahoma"/>
              </a:defRPr>
            </a:lvl1pPr>
            <a:lvl2pPr lvl="1" algn="l">
              <a:lnSpc>
                <a:spcPct val="100000"/>
              </a:lnSpc>
              <a:spcBef>
                <a:spcPts val="0"/>
              </a:spcBef>
              <a:spcAft>
                <a:spcPts val="0"/>
              </a:spcAft>
              <a:buClr>
                <a:srgbClr val="6A6C77"/>
              </a:buClr>
              <a:buSzPts val="1800"/>
              <a:buNone/>
              <a:defRPr/>
            </a:lvl2pPr>
            <a:lvl3pPr lvl="2" algn="l">
              <a:lnSpc>
                <a:spcPct val="100000"/>
              </a:lnSpc>
              <a:spcBef>
                <a:spcPts val="0"/>
              </a:spcBef>
              <a:spcAft>
                <a:spcPts val="0"/>
              </a:spcAft>
              <a:buClr>
                <a:srgbClr val="6A6C77"/>
              </a:buClr>
              <a:buSzPts val="1800"/>
              <a:buNone/>
              <a:defRPr/>
            </a:lvl3pPr>
            <a:lvl4pPr lvl="3" algn="l">
              <a:lnSpc>
                <a:spcPct val="100000"/>
              </a:lnSpc>
              <a:spcBef>
                <a:spcPts val="0"/>
              </a:spcBef>
              <a:spcAft>
                <a:spcPts val="0"/>
              </a:spcAft>
              <a:buClr>
                <a:srgbClr val="6A6C77"/>
              </a:buClr>
              <a:buSzPts val="1800"/>
              <a:buNone/>
              <a:defRPr/>
            </a:lvl4pPr>
            <a:lvl5pPr lvl="4" algn="l">
              <a:lnSpc>
                <a:spcPct val="100000"/>
              </a:lnSpc>
              <a:spcBef>
                <a:spcPts val="0"/>
              </a:spcBef>
              <a:spcAft>
                <a:spcPts val="0"/>
              </a:spcAft>
              <a:buClr>
                <a:srgbClr val="6A6C77"/>
              </a:buClr>
              <a:buSzPts val="1800"/>
              <a:buNone/>
              <a:defRPr/>
            </a:lvl5pPr>
            <a:lvl6pPr lvl="5" algn="l">
              <a:lnSpc>
                <a:spcPct val="100000"/>
              </a:lnSpc>
              <a:spcBef>
                <a:spcPts val="0"/>
              </a:spcBef>
              <a:spcAft>
                <a:spcPts val="0"/>
              </a:spcAft>
              <a:buClr>
                <a:srgbClr val="6A6C77"/>
              </a:buClr>
              <a:buSzPts val="1800"/>
              <a:buNone/>
              <a:defRPr/>
            </a:lvl6pPr>
            <a:lvl7pPr lvl="6" algn="l">
              <a:lnSpc>
                <a:spcPct val="100000"/>
              </a:lnSpc>
              <a:spcBef>
                <a:spcPts val="0"/>
              </a:spcBef>
              <a:spcAft>
                <a:spcPts val="0"/>
              </a:spcAft>
              <a:buClr>
                <a:srgbClr val="6A6C77"/>
              </a:buClr>
              <a:buSzPts val="1800"/>
              <a:buNone/>
              <a:defRPr/>
            </a:lvl7pPr>
            <a:lvl8pPr lvl="7" algn="l">
              <a:lnSpc>
                <a:spcPct val="100000"/>
              </a:lnSpc>
              <a:spcBef>
                <a:spcPts val="0"/>
              </a:spcBef>
              <a:spcAft>
                <a:spcPts val="0"/>
              </a:spcAft>
              <a:buClr>
                <a:srgbClr val="6A6C77"/>
              </a:buClr>
              <a:buSzPts val="1800"/>
              <a:buNone/>
              <a:defRPr/>
            </a:lvl8pPr>
            <a:lvl9pPr lvl="8" algn="l">
              <a:lnSpc>
                <a:spcPct val="100000"/>
              </a:lnSpc>
              <a:spcBef>
                <a:spcPts val="0"/>
              </a:spcBef>
              <a:spcAft>
                <a:spcPts val="0"/>
              </a:spcAft>
              <a:buClr>
                <a:srgbClr val="6A6C77"/>
              </a:buClr>
              <a:buSzPts val="1800"/>
              <a:buNone/>
              <a:defRPr/>
            </a:lvl9pPr>
          </a:lstStyle>
          <a:p>
            <a:endParaRPr/>
          </a:p>
        </p:txBody>
      </p:sp>
      <p:pic>
        <p:nvPicPr>
          <p:cNvPr id="29" name="Google Shape;29;p34"/>
          <p:cNvPicPr preferRelativeResize="0"/>
          <p:nvPr/>
        </p:nvPicPr>
        <p:blipFill rotWithShape="1">
          <a:blip r:embed="rId3">
            <a:alphaModFix/>
          </a:blip>
          <a:srcRect/>
          <a:stretch/>
        </p:blipFill>
        <p:spPr>
          <a:xfrm>
            <a:off x="152980" y="9191482"/>
            <a:ext cx="1511602" cy="41417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obj">
  <p:cSld name="OBJECT">
    <p:bg>
      <p:bgPr>
        <a:solidFill>
          <a:schemeClr val="lt1"/>
        </a:solidFill>
        <a:effectLst/>
      </p:bgPr>
    </p:bg>
    <p:spTree>
      <p:nvGrpSpPr>
        <p:cNvPr id="1" name="Shape 30"/>
        <p:cNvGrpSpPr/>
        <p:nvPr/>
      </p:nvGrpSpPr>
      <p:grpSpPr>
        <a:xfrm>
          <a:off x="0" y="0"/>
          <a:ext cx="0" cy="0"/>
          <a:chOff x="0" y="0"/>
          <a:chExt cx="0" cy="0"/>
        </a:xfrm>
      </p:grpSpPr>
      <p:sp>
        <p:nvSpPr>
          <p:cNvPr id="31" name="Google Shape;31;p35"/>
          <p:cNvSpPr/>
          <p:nvPr/>
        </p:nvSpPr>
        <p:spPr>
          <a:xfrm>
            <a:off x="6615310" y="0"/>
            <a:ext cx="10725674" cy="9753600"/>
          </a:xfrm>
          <a:custGeom>
            <a:avLst/>
            <a:gdLst/>
            <a:ahLst/>
            <a:cxnLst/>
            <a:rect l="l" t="t" r="r" b="b"/>
            <a:pathLst>
              <a:path w="7541259" h="6858000" extrusionOk="0">
                <a:moveTo>
                  <a:pt x="7540764" y="0"/>
                </a:moveTo>
                <a:lnTo>
                  <a:pt x="0" y="0"/>
                </a:lnTo>
                <a:lnTo>
                  <a:pt x="0" y="6858000"/>
                </a:lnTo>
                <a:lnTo>
                  <a:pt x="7540764" y="6858000"/>
                </a:lnTo>
                <a:lnTo>
                  <a:pt x="7540764" y="0"/>
                </a:lnTo>
                <a:close/>
              </a:path>
            </a:pathLst>
          </a:custGeom>
          <a:solidFill>
            <a:srgbClr val="0076B6"/>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3413"/>
              <a:buFont typeface="Helvetica Neue"/>
              <a:buNone/>
            </a:pPr>
            <a:endParaRPr sz="3413" b="1" i="0" u="none" strike="noStrike" cap="none">
              <a:solidFill>
                <a:srgbClr val="000000"/>
              </a:solidFill>
              <a:latin typeface="Helvetica Neue"/>
              <a:ea typeface="Helvetica Neue"/>
              <a:cs typeface="Helvetica Neue"/>
              <a:sym typeface="Helvetica Neue"/>
            </a:endParaRPr>
          </a:p>
        </p:txBody>
      </p:sp>
      <p:sp>
        <p:nvSpPr>
          <p:cNvPr id="32" name="Google Shape;32;p35"/>
          <p:cNvSpPr/>
          <p:nvPr/>
        </p:nvSpPr>
        <p:spPr>
          <a:xfrm>
            <a:off x="0" y="0"/>
            <a:ext cx="10729288" cy="9753600"/>
          </a:xfrm>
          <a:custGeom>
            <a:avLst/>
            <a:gdLst/>
            <a:ahLst/>
            <a:cxnLst/>
            <a:rect l="l" t="t" r="r" b="b"/>
            <a:pathLst>
              <a:path w="7543800" h="6858000" extrusionOk="0">
                <a:moveTo>
                  <a:pt x="7543800" y="0"/>
                </a:moveTo>
                <a:lnTo>
                  <a:pt x="0" y="0"/>
                </a:lnTo>
                <a:lnTo>
                  <a:pt x="0" y="6858000"/>
                </a:lnTo>
                <a:lnTo>
                  <a:pt x="5218379" y="6858000"/>
                </a:lnTo>
                <a:lnTo>
                  <a:pt x="7543800" y="0"/>
                </a:lnTo>
                <a:close/>
              </a:path>
            </a:pathLst>
          </a:custGeom>
          <a:solidFill>
            <a:srgbClr val="0083CA"/>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3413"/>
              <a:buFont typeface="Helvetica Neue"/>
              <a:buNone/>
            </a:pPr>
            <a:endParaRPr sz="3413" b="1" i="0" u="none" strike="noStrike" cap="none">
              <a:solidFill>
                <a:srgbClr val="000000"/>
              </a:solidFill>
              <a:latin typeface="Helvetica Neue"/>
              <a:ea typeface="Helvetica Neue"/>
              <a:cs typeface="Helvetica Neue"/>
              <a:sym typeface="Helvetica Neue"/>
            </a:endParaRPr>
          </a:p>
        </p:txBody>
      </p:sp>
      <p:sp>
        <p:nvSpPr>
          <p:cNvPr id="33" name="Google Shape;33;p35"/>
          <p:cNvSpPr/>
          <p:nvPr/>
        </p:nvSpPr>
        <p:spPr>
          <a:xfrm>
            <a:off x="13458213" y="8533317"/>
            <a:ext cx="3470219" cy="760779"/>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3413"/>
              <a:buFont typeface="Helvetica Neue"/>
              <a:buNone/>
            </a:pPr>
            <a:endParaRPr sz="3413" b="1" i="0" u="none" strike="noStrike" cap="none">
              <a:solidFill>
                <a:srgbClr val="000000"/>
              </a:solidFill>
              <a:latin typeface="Helvetica Neue"/>
              <a:ea typeface="Helvetica Neue"/>
              <a:cs typeface="Helvetica Neue"/>
              <a:sym typeface="Helvetica Neue"/>
            </a:endParaRPr>
          </a:p>
        </p:txBody>
      </p:sp>
      <p:sp>
        <p:nvSpPr>
          <p:cNvPr id="34" name="Google Shape;34;p35"/>
          <p:cNvSpPr/>
          <p:nvPr/>
        </p:nvSpPr>
        <p:spPr>
          <a:xfrm>
            <a:off x="0" y="0"/>
            <a:ext cx="17336813" cy="9753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3413"/>
              <a:buFont typeface="Helvetica Neue"/>
              <a:buNone/>
            </a:pPr>
            <a:endParaRPr sz="3413" b="1" i="0" u="none" strike="noStrike" cap="none">
              <a:solidFill>
                <a:srgbClr val="000000"/>
              </a:solidFill>
              <a:latin typeface="Helvetica Neue"/>
              <a:ea typeface="Helvetica Neue"/>
              <a:cs typeface="Helvetica Neue"/>
              <a:sym typeface="Helvetica Neue"/>
            </a:endParaRPr>
          </a:p>
        </p:txBody>
      </p:sp>
      <p:sp>
        <p:nvSpPr>
          <p:cNvPr id="35" name="Google Shape;35;p35"/>
          <p:cNvSpPr txBox="1">
            <a:spLocks noGrp="1"/>
          </p:cNvSpPr>
          <p:nvPr>
            <p:ph type="ftr" idx="11"/>
          </p:nvPr>
        </p:nvSpPr>
        <p:spPr>
          <a:xfrm>
            <a:off x="0" y="0"/>
            <a:ext cx="3000000" cy="30000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959498"/>
              </a:buClr>
              <a:buSzPts val="2400"/>
              <a:buFont typeface="Helvetica Neue"/>
              <a:buNone/>
              <a:defRPr sz="2400" b="1" i="0" u="none" strike="noStrike" cap="none">
                <a:solidFill>
                  <a:srgbClr val="959498"/>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9pPr>
          </a:lstStyle>
          <a:p>
            <a:endParaRPr/>
          </a:p>
        </p:txBody>
      </p:sp>
      <p:sp>
        <p:nvSpPr>
          <p:cNvPr id="36" name="Google Shape;36;p35"/>
          <p:cNvSpPr txBox="1">
            <a:spLocks noGrp="1"/>
          </p:cNvSpPr>
          <p:nvPr>
            <p:ph type="dt" idx="10"/>
          </p:nvPr>
        </p:nvSpPr>
        <p:spPr>
          <a:xfrm>
            <a:off x="0" y="0"/>
            <a:ext cx="3000000" cy="300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959498"/>
              </a:buClr>
              <a:buSzPts val="2400"/>
              <a:buFont typeface="Helvetica Neue"/>
              <a:buNone/>
              <a:defRPr sz="2400" b="1" i="0" u="none" strike="noStrike" cap="none">
                <a:solidFill>
                  <a:srgbClr val="959498"/>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9pPr>
          </a:lstStyle>
          <a:p>
            <a:endParaRPr/>
          </a:p>
        </p:txBody>
      </p:sp>
      <p:sp>
        <p:nvSpPr>
          <p:cNvPr id="37" name="Google Shape;37;p35"/>
          <p:cNvSpPr txBox="1">
            <a:spLocks noGrp="1"/>
          </p:cNvSpPr>
          <p:nvPr>
            <p:ph type="sldNum" idx="12"/>
          </p:nvPr>
        </p:nvSpPr>
        <p:spPr>
          <a:xfrm>
            <a:off x="0" y="0"/>
            <a:ext cx="3000000" cy="30000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959498"/>
              </a:buClr>
              <a:buSzPts val="2400"/>
              <a:buFont typeface="Helvetica Neue"/>
              <a:buNone/>
              <a:defRPr sz="2400" b="1" i="0" u="none" strike="noStrike" cap="none">
                <a:solidFill>
                  <a:srgbClr val="959498"/>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959498"/>
              </a:buClr>
              <a:buSzPts val="2400"/>
              <a:buFont typeface="Helvetica Neue"/>
              <a:buNone/>
              <a:defRPr sz="2400" b="1" i="0" u="none" strike="noStrike" cap="none">
                <a:solidFill>
                  <a:srgbClr val="959498"/>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959498"/>
              </a:buClr>
              <a:buSzPts val="2400"/>
              <a:buFont typeface="Helvetica Neue"/>
              <a:buNone/>
              <a:defRPr sz="2400" b="1" i="0" u="none" strike="noStrike" cap="none">
                <a:solidFill>
                  <a:srgbClr val="959498"/>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959498"/>
              </a:buClr>
              <a:buSzPts val="2400"/>
              <a:buFont typeface="Helvetica Neue"/>
              <a:buNone/>
              <a:defRPr sz="2400" b="1" i="0" u="none" strike="noStrike" cap="none">
                <a:solidFill>
                  <a:srgbClr val="959498"/>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959498"/>
              </a:buClr>
              <a:buSzPts val="2400"/>
              <a:buFont typeface="Helvetica Neue"/>
              <a:buNone/>
              <a:defRPr sz="2400" b="1" i="0" u="none" strike="noStrike" cap="none">
                <a:solidFill>
                  <a:srgbClr val="959498"/>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959498"/>
              </a:buClr>
              <a:buSzPts val="2400"/>
              <a:buFont typeface="Helvetica Neue"/>
              <a:buNone/>
              <a:defRPr sz="2400" b="1" i="0" u="none" strike="noStrike" cap="none">
                <a:solidFill>
                  <a:srgbClr val="959498"/>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959498"/>
              </a:buClr>
              <a:buSzPts val="2400"/>
              <a:buFont typeface="Helvetica Neue"/>
              <a:buNone/>
              <a:defRPr sz="2400" b="1" i="0" u="none" strike="noStrike" cap="none">
                <a:solidFill>
                  <a:srgbClr val="959498"/>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959498"/>
              </a:buClr>
              <a:buSzPts val="2400"/>
              <a:buFont typeface="Helvetica Neue"/>
              <a:buNone/>
              <a:defRPr sz="2400" b="1" i="0" u="none" strike="noStrike" cap="none">
                <a:solidFill>
                  <a:srgbClr val="959498"/>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959498"/>
              </a:buClr>
              <a:buSzPts val="2400"/>
              <a:buFont typeface="Helvetica Neue"/>
              <a:buNone/>
              <a:defRPr sz="2400" b="1" i="0" u="none" strike="noStrike" cap="none">
                <a:solidFill>
                  <a:srgbClr val="95949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ank You">
  <p:cSld name="Thank You">
    <p:bg>
      <p:bgPr>
        <a:blipFill>
          <a:blip r:embed="rId2">
            <a:alphaModFix/>
          </a:blip>
          <a:stretch>
            <a:fillRect/>
          </a:stretch>
        </a:blipFill>
        <a:effectLst/>
      </p:bgPr>
    </p:bg>
    <p:spTree>
      <p:nvGrpSpPr>
        <p:cNvPr id="1" name="Shape 38"/>
        <p:cNvGrpSpPr/>
        <p:nvPr/>
      </p:nvGrpSpPr>
      <p:grpSpPr>
        <a:xfrm>
          <a:off x="0" y="0"/>
          <a:ext cx="0" cy="0"/>
          <a:chOff x="0" y="0"/>
          <a:chExt cx="0" cy="0"/>
        </a:xfrm>
      </p:grpSpPr>
      <p:cxnSp>
        <p:nvCxnSpPr>
          <p:cNvPr id="39" name="Google Shape;39;p36"/>
          <p:cNvCxnSpPr/>
          <p:nvPr/>
        </p:nvCxnSpPr>
        <p:spPr>
          <a:xfrm>
            <a:off x="2546956" y="4682067"/>
            <a:ext cx="12699160" cy="1"/>
          </a:xfrm>
          <a:prstGeom prst="straightConnector1">
            <a:avLst/>
          </a:prstGeom>
          <a:noFill/>
          <a:ln w="25400" cap="flat" cmpd="sng">
            <a:solidFill>
              <a:srgbClr val="FFFFFF"/>
            </a:solidFill>
            <a:prstDash val="solid"/>
            <a:miter lim="400000"/>
            <a:headEnd type="none" w="sm" len="sm"/>
            <a:tailEnd type="none" w="sm" len="sm"/>
          </a:ln>
        </p:spPr>
      </p:cxnSp>
      <p:cxnSp>
        <p:nvCxnSpPr>
          <p:cNvPr id="40" name="Google Shape;40;p36"/>
          <p:cNvCxnSpPr/>
          <p:nvPr/>
        </p:nvCxnSpPr>
        <p:spPr>
          <a:xfrm>
            <a:off x="2546956" y="4682067"/>
            <a:ext cx="2068305" cy="1"/>
          </a:xfrm>
          <a:prstGeom prst="straightConnector1">
            <a:avLst/>
          </a:prstGeom>
          <a:noFill/>
          <a:ln w="88900" cap="flat" cmpd="sng">
            <a:solidFill>
              <a:srgbClr val="94C2E9"/>
            </a:solidFill>
            <a:prstDash val="solid"/>
            <a:miter lim="400000"/>
            <a:headEnd type="none" w="sm" len="sm"/>
            <a:tailEnd type="none" w="sm" len="sm"/>
          </a:ln>
        </p:spPr>
      </p:cxnSp>
      <p:sp>
        <p:nvSpPr>
          <p:cNvPr id="41" name="Google Shape;41;p36"/>
          <p:cNvSpPr txBox="1"/>
          <p:nvPr/>
        </p:nvSpPr>
        <p:spPr>
          <a:xfrm>
            <a:off x="2946216" y="8189517"/>
            <a:ext cx="1213473" cy="41036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2000"/>
              <a:buFont typeface="Tahoma"/>
              <a:buNone/>
            </a:pPr>
            <a:r>
              <a:rPr lang="en-US" sz="2000" b="0" i="0" u="none" strike="noStrike" cap="none">
                <a:solidFill>
                  <a:srgbClr val="FFFFFF"/>
                </a:solidFill>
                <a:latin typeface="Tahoma"/>
                <a:ea typeface="Tahoma"/>
                <a:cs typeface="Tahoma"/>
                <a:sym typeface="Tahoma"/>
              </a:rPr>
              <a:t>cessda.eu</a:t>
            </a:r>
            <a:endParaRPr/>
          </a:p>
        </p:txBody>
      </p:sp>
      <p:sp>
        <p:nvSpPr>
          <p:cNvPr id="42" name="Google Shape;42;p36"/>
          <p:cNvSpPr txBox="1"/>
          <p:nvPr/>
        </p:nvSpPr>
        <p:spPr>
          <a:xfrm>
            <a:off x="5845801" y="8175179"/>
            <a:ext cx="1917192" cy="41036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2000"/>
              <a:buFont typeface="Tahoma"/>
              <a:buNone/>
            </a:pPr>
            <a:r>
              <a:rPr lang="en-US" sz="2000" b="0" i="0" u="none" strike="noStrike" cap="none">
                <a:solidFill>
                  <a:srgbClr val="FFFFFF"/>
                </a:solidFill>
                <a:latin typeface="Tahoma"/>
                <a:ea typeface="Tahoma"/>
                <a:cs typeface="Tahoma"/>
                <a:sym typeface="Tahoma"/>
              </a:rPr>
              <a:t>@CESSDA_Data</a:t>
            </a:r>
            <a:endParaRPr sz="2000" b="0" i="0" u="none" strike="noStrike" cap="none">
              <a:solidFill>
                <a:srgbClr val="FFFFFF"/>
              </a:solidFill>
              <a:latin typeface="Tahoma"/>
              <a:ea typeface="Tahoma"/>
              <a:cs typeface="Tahoma"/>
              <a:sym typeface="Tahoma"/>
            </a:endParaRPr>
          </a:p>
        </p:txBody>
      </p:sp>
      <p:sp>
        <p:nvSpPr>
          <p:cNvPr id="43" name="Google Shape;43;p36"/>
          <p:cNvSpPr txBox="1">
            <a:spLocks noGrp="1"/>
          </p:cNvSpPr>
          <p:nvPr>
            <p:ph type="body" idx="1"/>
          </p:nvPr>
        </p:nvSpPr>
        <p:spPr>
          <a:xfrm>
            <a:off x="2546428" y="3467100"/>
            <a:ext cx="12700388" cy="121443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Clr>
                <a:schemeClr val="lt1"/>
              </a:buClr>
              <a:buSzPts val="11600"/>
              <a:buFont typeface="Tahoma"/>
              <a:buNone/>
              <a:defRPr sz="8000">
                <a:solidFill>
                  <a:schemeClr val="lt1"/>
                </a:solidFill>
                <a:latin typeface="Tahoma"/>
                <a:ea typeface="Tahoma"/>
                <a:cs typeface="Tahoma"/>
                <a:sym typeface="Tahoma"/>
              </a:defRPr>
            </a:lvl1pPr>
            <a:lvl2pPr marL="914400" lvl="1" indent="-228600" algn="l">
              <a:lnSpc>
                <a:spcPct val="100000"/>
              </a:lnSpc>
              <a:spcBef>
                <a:spcPts val="600"/>
              </a:spcBef>
              <a:spcAft>
                <a:spcPts val="0"/>
              </a:spcAft>
              <a:buClr>
                <a:srgbClr val="6A6C76"/>
              </a:buClr>
              <a:buSzPts val="4060"/>
              <a:buFont typeface="Tahoma"/>
              <a:buNone/>
              <a:defRPr/>
            </a:lvl2pPr>
            <a:lvl3pPr marL="1371600" lvl="2" indent="-394335" algn="l">
              <a:lnSpc>
                <a:spcPct val="100000"/>
              </a:lnSpc>
              <a:spcBef>
                <a:spcPts val="600"/>
              </a:spcBef>
              <a:spcAft>
                <a:spcPts val="0"/>
              </a:spcAft>
              <a:buClr>
                <a:srgbClr val="6A6C76"/>
              </a:buClr>
              <a:buSzPts val="2610"/>
              <a:buChar char="•"/>
              <a:defRPr/>
            </a:lvl3pPr>
            <a:lvl4pPr marL="1828800" lvl="3" indent="-394335" algn="l">
              <a:lnSpc>
                <a:spcPct val="100000"/>
              </a:lnSpc>
              <a:spcBef>
                <a:spcPts val="600"/>
              </a:spcBef>
              <a:spcAft>
                <a:spcPts val="0"/>
              </a:spcAft>
              <a:buClr>
                <a:srgbClr val="6A6C76"/>
              </a:buClr>
              <a:buSzPts val="2610"/>
              <a:buChar char="•"/>
              <a:defRPr/>
            </a:lvl4pPr>
            <a:lvl5pPr marL="2286000" lvl="4" indent="-394335" algn="l">
              <a:lnSpc>
                <a:spcPct val="100000"/>
              </a:lnSpc>
              <a:spcBef>
                <a:spcPts val="600"/>
              </a:spcBef>
              <a:spcAft>
                <a:spcPts val="0"/>
              </a:spcAft>
              <a:buClr>
                <a:srgbClr val="6A6C76"/>
              </a:buClr>
              <a:buSzPts val="2610"/>
              <a:buChar char="•"/>
              <a:defRPr/>
            </a:lvl5pPr>
            <a:lvl6pPr marL="2743200" lvl="5" indent="-394335" algn="l">
              <a:lnSpc>
                <a:spcPct val="100000"/>
              </a:lnSpc>
              <a:spcBef>
                <a:spcPts val="4200"/>
              </a:spcBef>
              <a:spcAft>
                <a:spcPts val="0"/>
              </a:spcAft>
              <a:buClr>
                <a:srgbClr val="6A6C76"/>
              </a:buClr>
              <a:buSzPts val="2610"/>
              <a:buChar char="•"/>
              <a:defRPr/>
            </a:lvl6pPr>
            <a:lvl7pPr marL="3200400" lvl="6" indent="-394335" algn="l">
              <a:lnSpc>
                <a:spcPct val="100000"/>
              </a:lnSpc>
              <a:spcBef>
                <a:spcPts val="4200"/>
              </a:spcBef>
              <a:spcAft>
                <a:spcPts val="0"/>
              </a:spcAft>
              <a:buClr>
                <a:srgbClr val="6A6C76"/>
              </a:buClr>
              <a:buSzPts val="2610"/>
              <a:buChar char="•"/>
              <a:defRPr/>
            </a:lvl7pPr>
            <a:lvl8pPr marL="3657600" lvl="7" indent="-394334" algn="l">
              <a:lnSpc>
                <a:spcPct val="100000"/>
              </a:lnSpc>
              <a:spcBef>
                <a:spcPts val="4200"/>
              </a:spcBef>
              <a:spcAft>
                <a:spcPts val="0"/>
              </a:spcAft>
              <a:buClr>
                <a:srgbClr val="6A6C76"/>
              </a:buClr>
              <a:buSzPts val="2610"/>
              <a:buChar char="•"/>
              <a:defRPr/>
            </a:lvl8pPr>
            <a:lvl9pPr marL="4114800" lvl="8" indent="-394334" algn="l">
              <a:lnSpc>
                <a:spcPct val="100000"/>
              </a:lnSpc>
              <a:spcBef>
                <a:spcPts val="4200"/>
              </a:spcBef>
              <a:spcAft>
                <a:spcPts val="0"/>
              </a:spcAft>
              <a:buClr>
                <a:srgbClr val="6A6C76"/>
              </a:buClr>
              <a:buSzPts val="2610"/>
              <a:buChar char="•"/>
              <a:defRPr/>
            </a:lvl9pPr>
          </a:lstStyle>
          <a:p>
            <a:endParaRPr/>
          </a:p>
        </p:txBody>
      </p:sp>
      <p:sp>
        <p:nvSpPr>
          <p:cNvPr id="44" name="Google Shape;44;p36"/>
          <p:cNvSpPr txBox="1">
            <a:spLocks noGrp="1"/>
          </p:cNvSpPr>
          <p:nvPr>
            <p:ph type="body" idx="2"/>
          </p:nvPr>
        </p:nvSpPr>
        <p:spPr>
          <a:xfrm>
            <a:off x="6705804" y="5346700"/>
            <a:ext cx="8540310" cy="8001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600"/>
              </a:spcBef>
              <a:spcAft>
                <a:spcPts val="0"/>
              </a:spcAft>
              <a:buClr>
                <a:schemeClr val="lt1"/>
              </a:buClr>
              <a:buSzPts val="2900"/>
              <a:buFont typeface="Tahoma"/>
              <a:buNone/>
              <a:defRPr sz="2000" i="1">
                <a:solidFill>
                  <a:schemeClr val="lt1"/>
                </a:solidFill>
                <a:latin typeface="Tahoma"/>
                <a:ea typeface="Tahoma"/>
                <a:cs typeface="Tahoma"/>
                <a:sym typeface="Tahoma"/>
              </a:defRPr>
            </a:lvl1pPr>
            <a:lvl2pPr marL="914400" lvl="1" indent="-394335" algn="l">
              <a:lnSpc>
                <a:spcPct val="100000"/>
              </a:lnSpc>
              <a:spcBef>
                <a:spcPts val="600"/>
              </a:spcBef>
              <a:spcAft>
                <a:spcPts val="0"/>
              </a:spcAft>
              <a:buClr>
                <a:srgbClr val="6A6C76"/>
              </a:buClr>
              <a:buSzPts val="2610"/>
              <a:buChar char="•"/>
              <a:defRPr/>
            </a:lvl2pPr>
            <a:lvl3pPr marL="1371600" lvl="2" indent="-394335" algn="l">
              <a:lnSpc>
                <a:spcPct val="100000"/>
              </a:lnSpc>
              <a:spcBef>
                <a:spcPts val="600"/>
              </a:spcBef>
              <a:spcAft>
                <a:spcPts val="0"/>
              </a:spcAft>
              <a:buClr>
                <a:srgbClr val="6A6C76"/>
              </a:buClr>
              <a:buSzPts val="2610"/>
              <a:buChar char="•"/>
              <a:defRPr/>
            </a:lvl3pPr>
            <a:lvl4pPr marL="1828800" lvl="3" indent="-394335" algn="l">
              <a:lnSpc>
                <a:spcPct val="100000"/>
              </a:lnSpc>
              <a:spcBef>
                <a:spcPts val="600"/>
              </a:spcBef>
              <a:spcAft>
                <a:spcPts val="0"/>
              </a:spcAft>
              <a:buClr>
                <a:srgbClr val="6A6C76"/>
              </a:buClr>
              <a:buSzPts val="2610"/>
              <a:buChar char="•"/>
              <a:defRPr/>
            </a:lvl4pPr>
            <a:lvl5pPr marL="2286000" lvl="4" indent="-394335" algn="l">
              <a:lnSpc>
                <a:spcPct val="100000"/>
              </a:lnSpc>
              <a:spcBef>
                <a:spcPts val="600"/>
              </a:spcBef>
              <a:spcAft>
                <a:spcPts val="0"/>
              </a:spcAft>
              <a:buClr>
                <a:srgbClr val="6A6C76"/>
              </a:buClr>
              <a:buSzPts val="2610"/>
              <a:buChar char="•"/>
              <a:defRPr/>
            </a:lvl5pPr>
            <a:lvl6pPr marL="2743200" lvl="5" indent="-394335" algn="l">
              <a:lnSpc>
                <a:spcPct val="100000"/>
              </a:lnSpc>
              <a:spcBef>
                <a:spcPts val="4200"/>
              </a:spcBef>
              <a:spcAft>
                <a:spcPts val="0"/>
              </a:spcAft>
              <a:buClr>
                <a:srgbClr val="6A6C76"/>
              </a:buClr>
              <a:buSzPts val="2610"/>
              <a:buChar char="•"/>
              <a:defRPr/>
            </a:lvl6pPr>
            <a:lvl7pPr marL="3200400" lvl="6" indent="-394335" algn="l">
              <a:lnSpc>
                <a:spcPct val="100000"/>
              </a:lnSpc>
              <a:spcBef>
                <a:spcPts val="4200"/>
              </a:spcBef>
              <a:spcAft>
                <a:spcPts val="0"/>
              </a:spcAft>
              <a:buClr>
                <a:srgbClr val="6A6C76"/>
              </a:buClr>
              <a:buSzPts val="2610"/>
              <a:buChar char="•"/>
              <a:defRPr/>
            </a:lvl7pPr>
            <a:lvl8pPr marL="3657600" lvl="7" indent="-394334" algn="l">
              <a:lnSpc>
                <a:spcPct val="100000"/>
              </a:lnSpc>
              <a:spcBef>
                <a:spcPts val="4200"/>
              </a:spcBef>
              <a:spcAft>
                <a:spcPts val="0"/>
              </a:spcAft>
              <a:buClr>
                <a:srgbClr val="6A6C76"/>
              </a:buClr>
              <a:buSzPts val="2610"/>
              <a:buChar char="•"/>
              <a:defRPr/>
            </a:lvl8pPr>
            <a:lvl9pPr marL="4114800" lvl="8" indent="-394334" algn="l">
              <a:lnSpc>
                <a:spcPct val="100000"/>
              </a:lnSpc>
              <a:spcBef>
                <a:spcPts val="4200"/>
              </a:spcBef>
              <a:spcAft>
                <a:spcPts val="0"/>
              </a:spcAft>
              <a:buClr>
                <a:srgbClr val="6A6C76"/>
              </a:buClr>
              <a:buSzPts val="2610"/>
              <a:buChar char="•"/>
              <a:defRPr/>
            </a:lvl9pPr>
          </a:lstStyle>
          <a:p>
            <a:endParaRPr/>
          </a:p>
        </p:txBody>
      </p:sp>
      <p:pic>
        <p:nvPicPr>
          <p:cNvPr id="45" name="Google Shape;45;p36"/>
          <p:cNvPicPr preferRelativeResize="0"/>
          <p:nvPr/>
        </p:nvPicPr>
        <p:blipFill rotWithShape="1">
          <a:blip r:embed="rId3">
            <a:alphaModFix/>
          </a:blip>
          <a:srcRect/>
          <a:stretch/>
        </p:blipFill>
        <p:spPr>
          <a:xfrm>
            <a:off x="5279217" y="8212130"/>
            <a:ext cx="417023" cy="336466"/>
          </a:xfrm>
          <a:prstGeom prst="rect">
            <a:avLst/>
          </a:prstGeom>
          <a:noFill/>
          <a:ln>
            <a:noFill/>
          </a:ln>
        </p:spPr>
      </p:pic>
      <p:pic>
        <p:nvPicPr>
          <p:cNvPr id="46" name="Google Shape;46;p36"/>
          <p:cNvPicPr preferRelativeResize="0"/>
          <p:nvPr/>
        </p:nvPicPr>
        <p:blipFill rotWithShape="1">
          <a:blip r:embed="rId4">
            <a:alphaModFix/>
          </a:blip>
          <a:srcRect/>
          <a:stretch/>
        </p:blipFill>
        <p:spPr>
          <a:xfrm>
            <a:off x="2476566" y="8261351"/>
            <a:ext cx="247650" cy="266700"/>
          </a:xfrm>
          <a:prstGeom prst="rect">
            <a:avLst/>
          </a:prstGeom>
          <a:noFill/>
          <a:ln>
            <a:noFill/>
          </a:ln>
        </p:spPr>
      </p:pic>
      <p:pic>
        <p:nvPicPr>
          <p:cNvPr id="50" name="Google Shape;50;p36"/>
          <p:cNvPicPr preferRelativeResize="0"/>
          <p:nvPr/>
        </p:nvPicPr>
        <p:blipFill rotWithShape="1">
          <a:blip r:embed="rId5">
            <a:alphaModFix/>
          </a:blip>
          <a:srcRect/>
          <a:stretch/>
        </p:blipFill>
        <p:spPr>
          <a:xfrm>
            <a:off x="13499897" y="626969"/>
            <a:ext cx="2914650" cy="781050"/>
          </a:xfrm>
          <a:prstGeom prst="rect">
            <a:avLst/>
          </a:prstGeom>
          <a:noFill/>
          <a:ln>
            <a:noFill/>
          </a:ln>
        </p:spPr>
      </p:pic>
      <p:pic>
        <p:nvPicPr>
          <p:cNvPr id="14" name="Picture 13" descr="About CC Licenses - Creative Commons">
            <a:extLst>
              <a:ext uri="{FF2B5EF4-FFF2-40B4-BE49-F238E27FC236}">
                <a16:creationId xmlns:a16="http://schemas.microsoft.com/office/drawing/2014/main" id="{832BA56A-7089-4693-818B-A9721DFD3BAC}"/>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05451" y="8857633"/>
            <a:ext cx="1455602" cy="5092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lternate)">
  <p:cSld name="Title (Alternate)">
    <p:bg>
      <p:bgPr>
        <a:blipFill>
          <a:blip r:embed="rId2">
            <a:alphaModFix/>
          </a:blip>
          <a:stretch>
            <a:fillRect/>
          </a:stretch>
        </a:blipFill>
        <a:effectLst/>
      </p:bgPr>
    </p:bg>
    <p:spTree>
      <p:nvGrpSpPr>
        <p:cNvPr id="1" name="Shape 51"/>
        <p:cNvGrpSpPr/>
        <p:nvPr/>
      </p:nvGrpSpPr>
      <p:grpSpPr>
        <a:xfrm>
          <a:off x="0" y="0"/>
          <a:ext cx="0" cy="0"/>
          <a:chOff x="0" y="0"/>
          <a:chExt cx="0" cy="0"/>
        </a:xfrm>
      </p:grpSpPr>
      <p:sp>
        <p:nvSpPr>
          <p:cNvPr id="52" name="Google Shape;52;p37"/>
          <p:cNvSpPr txBox="1">
            <a:spLocks noGrp="1"/>
          </p:cNvSpPr>
          <p:nvPr>
            <p:ph type="body" idx="1"/>
          </p:nvPr>
        </p:nvSpPr>
        <p:spPr>
          <a:xfrm>
            <a:off x="2461053" y="3232680"/>
            <a:ext cx="13953494" cy="1402821"/>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Clr>
                <a:srgbClr val="888893"/>
              </a:buClr>
              <a:buSzPts val="8000"/>
              <a:buFont typeface="Tahoma"/>
              <a:buNone/>
              <a:defRPr sz="8000">
                <a:solidFill>
                  <a:srgbClr val="888893"/>
                </a:solidFill>
                <a:latin typeface="Tahoma"/>
                <a:ea typeface="Tahoma"/>
                <a:cs typeface="Tahoma"/>
                <a:sym typeface="Tahoma"/>
              </a:defRPr>
            </a:lvl1pPr>
            <a:lvl2pPr marL="914400" lvl="1" indent="-394335" algn="l">
              <a:lnSpc>
                <a:spcPct val="100000"/>
              </a:lnSpc>
              <a:spcBef>
                <a:spcPts val="600"/>
              </a:spcBef>
              <a:spcAft>
                <a:spcPts val="0"/>
              </a:spcAft>
              <a:buClr>
                <a:srgbClr val="6A6C76"/>
              </a:buClr>
              <a:buSzPts val="2610"/>
              <a:buChar char="•"/>
              <a:defRPr/>
            </a:lvl2pPr>
            <a:lvl3pPr marL="1371600" lvl="2" indent="-394335" algn="l">
              <a:lnSpc>
                <a:spcPct val="100000"/>
              </a:lnSpc>
              <a:spcBef>
                <a:spcPts val="600"/>
              </a:spcBef>
              <a:spcAft>
                <a:spcPts val="0"/>
              </a:spcAft>
              <a:buClr>
                <a:srgbClr val="6A6C76"/>
              </a:buClr>
              <a:buSzPts val="2610"/>
              <a:buChar char="•"/>
              <a:defRPr/>
            </a:lvl3pPr>
            <a:lvl4pPr marL="1828800" lvl="3" indent="-394335" algn="l">
              <a:lnSpc>
                <a:spcPct val="100000"/>
              </a:lnSpc>
              <a:spcBef>
                <a:spcPts val="600"/>
              </a:spcBef>
              <a:spcAft>
                <a:spcPts val="0"/>
              </a:spcAft>
              <a:buClr>
                <a:srgbClr val="6A6C76"/>
              </a:buClr>
              <a:buSzPts val="2610"/>
              <a:buChar char="•"/>
              <a:defRPr/>
            </a:lvl4pPr>
            <a:lvl5pPr marL="2286000" lvl="4" indent="-394335" algn="l">
              <a:lnSpc>
                <a:spcPct val="100000"/>
              </a:lnSpc>
              <a:spcBef>
                <a:spcPts val="600"/>
              </a:spcBef>
              <a:spcAft>
                <a:spcPts val="0"/>
              </a:spcAft>
              <a:buClr>
                <a:srgbClr val="6A6C76"/>
              </a:buClr>
              <a:buSzPts val="2610"/>
              <a:buChar char="•"/>
              <a:defRPr/>
            </a:lvl5pPr>
            <a:lvl6pPr marL="2743200" lvl="5" indent="-394335" algn="l">
              <a:lnSpc>
                <a:spcPct val="100000"/>
              </a:lnSpc>
              <a:spcBef>
                <a:spcPts val="4200"/>
              </a:spcBef>
              <a:spcAft>
                <a:spcPts val="0"/>
              </a:spcAft>
              <a:buClr>
                <a:srgbClr val="6A6C76"/>
              </a:buClr>
              <a:buSzPts val="2610"/>
              <a:buChar char="•"/>
              <a:defRPr/>
            </a:lvl6pPr>
            <a:lvl7pPr marL="3200400" lvl="6" indent="-394335" algn="l">
              <a:lnSpc>
                <a:spcPct val="100000"/>
              </a:lnSpc>
              <a:spcBef>
                <a:spcPts val="4200"/>
              </a:spcBef>
              <a:spcAft>
                <a:spcPts val="0"/>
              </a:spcAft>
              <a:buClr>
                <a:srgbClr val="6A6C76"/>
              </a:buClr>
              <a:buSzPts val="2610"/>
              <a:buChar char="•"/>
              <a:defRPr/>
            </a:lvl7pPr>
            <a:lvl8pPr marL="3657600" lvl="7" indent="-394334" algn="l">
              <a:lnSpc>
                <a:spcPct val="100000"/>
              </a:lnSpc>
              <a:spcBef>
                <a:spcPts val="4200"/>
              </a:spcBef>
              <a:spcAft>
                <a:spcPts val="0"/>
              </a:spcAft>
              <a:buClr>
                <a:srgbClr val="6A6C76"/>
              </a:buClr>
              <a:buSzPts val="2610"/>
              <a:buChar char="•"/>
              <a:defRPr/>
            </a:lvl8pPr>
            <a:lvl9pPr marL="4114800" lvl="8" indent="-394334" algn="l">
              <a:lnSpc>
                <a:spcPct val="100000"/>
              </a:lnSpc>
              <a:spcBef>
                <a:spcPts val="4200"/>
              </a:spcBef>
              <a:spcAft>
                <a:spcPts val="0"/>
              </a:spcAft>
              <a:buClr>
                <a:srgbClr val="6A6C76"/>
              </a:buClr>
              <a:buSzPts val="2610"/>
              <a:buChar char="•"/>
              <a:defRPr/>
            </a:lvl9pPr>
          </a:lstStyle>
          <a:p>
            <a:endParaRPr/>
          </a:p>
        </p:txBody>
      </p:sp>
      <p:sp>
        <p:nvSpPr>
          <p:cNvPr id="53" name="Google Shape;53;p37"/>
          <p:cNvSpPr txBox="1">
            <a:spLocks noGrp="1"/>
          </p:cNvSpPr>
          <p:nvPr>
            <p:ph type="body" idx="2"/>
          </p:nvPr>
        </p:nvSpPr>
        <p:spPr>
          <a:xfrm>
            <a:off x="2394860" y="5016501"/>
            <a:ext cx="6517946" cy="81015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rgbClr val="888893"/>
              </a:buClr>
              <a:buSzPts val="4140"/>
              <a:buFont typeface="Tahoma"/>
              <a:buNone/>
              <a:defRPr sz="4140">
                <a:solidFill>
                  <a:srgbClr val="888893"/>
                </a:solidFill>
                <a:latin typeface="Tahoma"/>
                <a:ea typeface="Tahoma"/>
                <a:cs typeface="Tahoma"/>
                <a:sym typeface="Tahoma"/>
              </a:defRPr>
            </a:lvl1pPr>
            <a:lvl2pPr marL="914400" lvl="1" indent="-394335" algn="l">
              <a:lnSpc>
                <a:spcPct val="100000"/>
              </a:lnSpc>
              <a:spcBef>
                <a:spcPts val="600"/>
              </a:spcBef>
              <a:spcAft>
                <a:spcPts val="0"/>
              </a:spcAft>
              <a:buClr>
                <a:srgbClr val="6A6C76"/>
              </a:buClr>
              <a:buSzPts val="2610"/>
              <a:buChar char="•"/>
              <a:defRPr/>
            </a:lvl2pPr>
            <a:lvl3pPr marL="1371600" lvl="2" indent="-394335" algn="l">
              <a:lnSpc>
                <a:spcPct val="100000"/>
              </a:lnSpc>
              <a:spcBef>
                <a:spcPts val="600"/>
              </a:spcBef>
              <a:spcAft>
                <a:spcPts val="0"/>
              </a:spcAft>
              <a:buClr>
                <a:srgbClr val="6A6C76"/>
              </a:buClr>
              <a:buSzPts val="2610"/>
              <a:buChar char="•"/>
              <a:defRPr/>
            </a:lvl3pPr>
            <a:lvl4pPr marL="1828800" lvl="3" indent="-394335" algn="l">
              <a:lnSpc>
                <a:spcPct val="100000"/>
              </a:lnSpc>
              <a:spcBef>
                <a:spcPts val="600"/>
              </a:spcBef>
              <a:spcAft>
                <a:spcPts val="0"/>
              </a:spcAft>
              <a:buClr>
                <a:srgbClr val="6A6C76"/>
              </a:buClr>
              <a:buSzPts val="2610"/>
              <a:buChar char="•"/>
              <a:defRPr/>
            </a:lvl4pPr>
            <a:lvl5pPr marL="2286000" lvl="4" indent="-394335" algn="l">
              <a:lnSpc>
                <a:spcPct val="100000"/>
              </a:lnSpc>
              <a:spcBef>
                <a:spcPts val="600"/>
              </a:spcBef>
              <a:spcAft>
                <a:spcPts val="0"/>
              </a:spcAft>
              <a:buClr>
                <a:srgbClr val="6A6C76"/>
              </a:buClr>
              <a:buSzPts val="2610"/>
              <a:buChar char="•"/>
              <a:defRPr/>
            </a:lvl5pPr>
            <a:lvl6pPr marL="2743200" lvl="5" indent="-394335" algn="l">
              <a:lnSpc>
                <a:spcPct val="100000"/>
              </a:lnSpc>
              <a:spcBef>
                <a:spcPts val="4200"/>
              </a:spcBef>
              <a:spcAft>
                <a:spcPts val="0"/>
              </a:spcAft>
              <a:buClr>
                <a:srgbClr val="6A6C76"/>
              </a:buClr>
              <a:buSzPts val="2610"/>
              <a:buChar char="•"/>
              <a:defRPr/>
            </a:lvl6pPr>
            <a:lvl7pPr marL="3200400" lvl="6" indent="-394335" algn="l">
              <a:lnSpc>
                <a:spcPct val="100000"/>
              </a:lnSpc>
              <a:spcBef>
                <a:spcPts val="4200"/>
              </a:spcBef>
              <a:spcAft>
                <a:spcPts val="0"/>
              </a:spcAft>
              <a:buClr>
                <a:srgbClr val="6A6C76"/>
              </a:buClr>
              <a:buSzPts val="2610"/>
              <a:buChar char="•"/>
              <a:defRPr/>
            </a:lvl7pPr>
            <a:lvl8pPr marL="3657600" lvl="7" indent="-394334" algn="l">
              <a:lnSpc>
                <a:spcPct val="100000"/>
              </a:lnSpc>
              <a:spcBef>
                <a:spcPts val="4200"/>
              </a:spcBef>
              <a:spcAft>
                <a:spcPts val="0"/>
              </a:spcAft>
              <a:buClr>
                <a:srgbClr val="6A6C76"/>
              </a:buClr>
              <a:buSzPts val="2610"/>
              <a:buChar char="•"/>
              <a:defRPr/>
            </a:lvl8pPr>
            <a:lvl9pPr marL="4114800" lvl="8" indent="-394334" algn="l">
              <a:lnSpc>
                <a:spcPct val="100000"/>
              </a:lnSpc>
              <a:spcBef>
                <a:spcPts val="4200"/>
              </a:spcBef>
              <a:spcAft>
                <a:spcPts val="0"/>
              </a:spcAft>
              <a:buClr>
                <a:srgbClr val="6A6C76"/>
              </a:buClr>
              <a:buSzPts val="2610"/>
              <a:buChar char="•"/>
              <a:defRPr/>
            </a:lvl9pPr>
          </a:lstStyle>
          <a:p>
            <a:endParaRPr/>
          </a:p>
        </p:txBody>
      </p:sp>
      <p:cxnSp>
        <p:nvCxnSpPr>
          <p:cNvPr id="54" name="Google Shape;54;p37"/>
          <p:cNvCxnSpPr/>
          <p:nvPr/>
        </p:nvCxnSpPr>
        <p:spPr>
          <a:xfrm>
            <a:off x="2546956" y="4682067"/>
            <a:ext cx="12699160" cy="1"/>
          </a:xfrm>
          <a:prstGeom prst="straightConnector1">
            <a:avLst/>
          </a:prstGeom>
          <a:noFill/>
          <a:ln w="25400" cap="flat" cmpd="sng">
            <a:solidFill>
              <a:srgbClr val="FFFFFF"/>
            </a:solidFill>
            <a:prstDash val="solid"/>
            <a:miter lim="400000"/>
            <a:headEnd type="none" w="sm" len="sm"/>
            <a:tailEnd type="none" w="sm" len="sm"/>
          </a:ln>
        </p:spPr>
      </p:cxnSp>
      <p:cxnSp>
        <p:nvCxnSpPr>
          <p:cNvPr id="55" name="Google Shape;55;p37"/>
          <p:cNvCxnSpPr/>
          <p:nvPr/>
        </p:nvCxnSpPr>
        <p:spPr>
          <a:xfrm>
            <a:off x="2546956" y="4682067"/>
            <a:ext cx="2068305" cy="1"/>
          </a:xfrm>
          <a:prstGeom prst="straightConnector1">
            <a:avLst/>
          </a:prstGeom>
          <a:noFill/>
          <a:ln w="88900" cap="flat" cmpd="sng">
            <a:solidFill>
              <a:srgbClr val="94C2E9"/>
            </a:solidFill>
            <a:prstDash val="solid"/>
            <a:miter lim="400000"/>
            <a:headEnd type="none" w="sm" len="sm"/>
            <a:tailEnd type="none" w="sm" len="sm"/>
          </a:ln>
        </p:spPr>
      </p:cxnSp>
      <p:sp>
        <p:nvSpPr>
          <p:cNvPr id="56" name="Google Shape;56;p37"/>
          <p:cNvSpPr txBox="1"/>
          <p:nvPr/>
        </p:nvSpPr>
        <p:spPr>
          <a:xfrm>
            <a:off x="2946216" y="8189517"/>
            <a:ext cx="1213473" cy="41036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888893"/>
              </a:buClr>
              <a:buSzPts val="2000"/>
              <a:buFont typeface="Tahoma"/>
              <a:buNone/>
            </a:pPr>
            <a:r>
              <a:rPr lang="en-US" sz="2000" b="0" i="0" u="none" strike="noStrike" cap="none">
                <a:solidFill>
                  <a:srgbClr val="888893"/>
                </a:solidFill>
                <a:latin typeface="Tahoma"/>
                <a:ea typeface="Tahoma"/>
                <a:cs typeface="Tahoma"/>
                <a:sym typeface="Tahoma"/>
              </a:rPr>
              <a:t>cessda.eu</a:t>
            </a:r>
            <a:endParaRPr/>
          </a:p>
        </p:txBody>
      </p:sp>
      <p:sp>
        <p:nvSpPr>
          <p:cNvPr id="57" name="Google Shape;57;p37"/>
          <p:cNvSpPr txBox="1"/>
          <p:nvPr/>
        </p:nvSpPr>
        <p:spPr>
          <a:xfrm>
            <a:off x="5845801" y="8175179"/>
            <a:ext cx="1917192" cy="41036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888893"/>
              </a:buClr>
              <a:buSzPts val="2000"/>
              <a:buFont typeface="Tahoma"/>
              <a:buNone/>
            </a:pPr>
            <a:r>
              <a:rPr lang="en-US" sz="2000" b="0" i="0" u="none" strike="noStrike" cap="none">
                <a:solidFill>
                  <a:srgbClr val="888893"/>
                </a:solidFill>
                <a:latin typeface="Tahoma"/>
                <a:ea typeface="Tahoma"/>
                <a:cs typeface="Tahoma"/>
                <a:sym typeface="Tahoma"/>
              </a:rPr>
              <a:t>@CESSDA_Data</a:t>
            </a:r>
            <a:endParaRPr/>
          </a:p>
        </p:txBody>
      </p:sp>
      <p:sp>
        <p:nvSpPr>
          <p:cNvPr id="58" name="Google Shape;58;p37"/>
          <p:cNvSpPr txBox="1">
            <a:spLocks noGrp="1"/>
          </p:cNvSpPr>
          <p:nvPr>
            <p:ph type="body" idx="3"/>
          </p:nvPr>
        </p:nvSpPr>
        <p:spPr>
          <a:xfrm>
            <a:off x="2394025" y="5981700"/>
            <a:ext cx="5429415" cy="5207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600"/>
              </a:spcBef>
              <a:spcAft>
                <a:spcPts val="0"/>
              </a:spcAft>
              <a:buClr>
                <a:srgbClr val="888893"/>
              </a:buClr>
              <a:buSzPts val="2900"/>
              <a:buFont typeface="Tahoma"/>
              <a:buNone/>
              <a:defRPr sz="2000" i="1">
                <a:solidFill>
                  <a:srgbClr val="888893"/>
                </a:solidFill>
                <a:latin typeface="Tahoma"/>
                <a:ea typeface="Tahoma"/>
                <a:cs typeface="Tahoma"/>
                <a:sym typeface="Tahoma"/>
              </a:defRPr>
            </a:lvl1pPr>
            <a:lvl2pPr marL="914400" lvl="1" indent="-394335" algn="l">
              <a:lnSpc>
                <a:spcPct val="100000"/>
              </a:lnSpc>
              <a:spcBef>
                <a:spcPts val="600"/>
              </a:spcBef>
              <a:spcAft>
                <a:spcPts val="0"/>
              </a:spcAft>
              <a:buClr>
                <a:srgbClr val="6A6C76"/>
              </a:buClr>
              <a:buSzPts val="2610"/>
              <a:buChar char="•"/>
              <a:defRPr/>
            </a:lvl2pPr>
            <a:lvl3pPr marL="1371600" lvl="2" indent="-394335" algn="l">
              <a:lnSpc>
                <a:spcPct val="100000"/>
              </a:lnSpc>
              <a:spcBef>
                <a:spcPts val="600"/>
              </a:spcBef>
              <a:spcAft>
                <a:spcPts val="0"/>
              </a:spcAft>
              <a:buClr>
                <a:srgbClr val="6A6C76"/>
              </a:buClr>
              <a:buSzPts val="2610"/>
              <a:buChar char="•"/>
              <a:defRPr/>
            </a:lvl3pPr>
            <a:lvl4pPr marL="1828800" lvl="3" indent="-394335" algn="l">
              <a:lnSpc>
                <a:spcPct val="100000"/>
              </a:lnSpc>
              <a:spcBef>
                <a:spcPts val="600"/>
              </a:spcBef>
              <a:spcAft>
                <a:spcPts val="0"/>
              </a:spcAft>
              <a:buClr>
                <a:srgbClr val="6A6C76"/>
              </a:buClr>
              <a:buSzPts val="2610"/>
              <a:buChar char="•"/>
              <a:defRPr/>
            </a:lvl4pPr>
            <a:lvl5pPr marL="2286000" lvl="4" indent="-394335" algn="l">
              <a:lnSpc>
                <a:spcPct val="100000"/>
              </a:lnSpc>
              <a:spcBef>
                <a:spcPts val="600"/>
              </a:spcBef>
              <a:spcAft>
                <a:spcPts val="0"/>
              </a:spcAft>
              <a:buClr>
                <a:srgbClr val="6A6C76"/>
              </a:buClr>
              <a:buSzPts val="2610"/>
              <a:buChar char="•"/>
              <a:defRPr/>
            </a:lvl5pPr>
            <a:lvl6pPr marL="2743200" lvl="5" indent="-394335" algn="l">
              <a:lnSpc>
                <a:spcPct val="100000"/>
              </a:lnSpc>
              <a:spcBef>
                <a:spcPts val="4200"/>
              </a:spcBef>
              <a:spcAft>
                <a:spcPts val="0"/>
              </a:spcAft>
              <a:buClr>
                <a:srgbClr val="6A6C76"/>
              </a:buClr>
              <a:buSzPts val="2610"/>
              <a:buChar char="•"/>
              <a:defRPr/>
            </a:lvl6pPr>
            <a:lvl7pPr marL="3200400" lvl="6" indent="-394335" algn="l">
              <a:lnSpc>
                <a:spcPct val="100000"/>
              </a:lnSpc>
              <a:spcBef>
                <a:spcPts val="4200"/>
              </a:spcBef>
              <a:spcAft>
                <a:spcPts val="0"/>
              </a:spcAft>
              <a:buClr>
                <a:srgbClr val="6A6C76"/>
              </a:buClr>
              <a:buSzPts val="2610"/>
              <a:buChar char="•"/>
              <a:defRPr/>
            </a:lvl7pPr>
            <a:lvl8pPr marL="3657600" lvl="7" indent="-394334" algn="l">
              <a:lnSpc>
                <a:spcPct val="100000"/>
              </a:lnSpc>
              <a:spcBef>
                <a:spcPts val="4200"/>
              </a:spcBef>
              <a:spcAft>
                <a:spcPts val="0"/>
              </a:spcAft>
              <a:buClr>
                <a:srgbClr val="6A6C76"/>
              </a:buClr>
              <a:buSzPts val="2610"/>
              <a:buChar char="•"/>
              <a:defRPr/>
            </a:lvl8pPr>
            <a:lvl9pPr marL="4114800" lvl="8" indent="-394334" algn="l">
              <a:lnSpc>
                <a:spcPct val="100000"/>
              </a:lnSpc>
              <a:spcBef>
                <a:spcPts val="4200"/>
              </a:spcBef>
              <a:spcAft>
                <a:spcPts val="0"/>
              </a:spcAft>
              <a:buClr>
                <a:srgbClr val="6A6C76"/>
              </a:buClr>
              <a:buSzPts val="2610"/>
              <a:buChar char="•"/>
              <a:defRPr/>
            </a:lvl9pPr>
          </a:lstStyle>
          <a:p>
            <a:endParaRPr/>
          </a:p>
        </p:txBody>
      </p:sp>
      <p:sp>
        <p:nvSpPr>
          <p:cNvPr id="59" name="Google Shape;59;p37"/>
          <p:cNvSpPr txBox="1">
            <a:spLocks noGrp="1"/>
          </p:cNvSpPr>
          <p:nvPr>
            <p:ph type="body" idx="4"/>
          </p:nvPr>
        </p:nvSpPr>
        <p:spPr>
          <a:xfrm>
            <a:off x="2410958" y="6908800"/>
            <a:ext cx="5429415" cy="5207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600"/>
              </a:spcBef>
              <a:spcAft>
                <a:spcPts val="0"/>
              </a:spcAft>
              <a:buClr>
                <a:srgbClr val="888893"/>
              </a:buClr>
              <a:buSzPts val="2900"/>
              <a:buFont typeface="Tahoma"/>
              <a:buNone/>
              <a:defRPr sz="2000" i="1">
                <a:solidFill>
                  <a:srgbClr val="888893"/>
                </a:solidFill>
                <a:latin typeface="Tahoma"/>
                <a:ea typeface="Tahoma"/>
                <a:cs typeface="Tahoma"/>
                <a:sym typeface="Tahoma"/>
              </a:defRPr>
            </a:lvl1pPr>
            <a:lvl2pPr marL="914400" lvl="1" indent="-394335" algn="l">
              <a:lnSpc>
                <a:spcPct val="100000"/>
              </a:lnSpc>
              <a:spcBef>
                <a:spcPts val="600"/>
              </a:spcBef>
              <a:spcAft>
                <a:spcPts val="0"/>
              </a:spcAft>
              <a:buClr>
                <a:srgbClr val="6A6C76"/>
              </a:buClr>
              <a:buSzPts val="2610"/>
              <a:buChar char="•"/>
              <a:defRPr/>
            </a:lvl2pPr>
            <a:lvl3pPr marL="1371600" lvl="2" indent="-394335" algn="l">
              <a:lnSpc>
                <a:spcPct val="100000"/>
              </a:lnSpc>
              <a:spcBef>
                <a:spcPts val="600"/>
              </a:spcBef>
              <a:spcAft>
                <a:spcPts val="0"/>
              </a:spcAft>
              <a:buClr>
                <a:srgbClr val="6A6C76"/>
              </a:buClr>
              <a:buSzPts val="2610"/>
              <a:buChar char="•"/>
              <a:defRPr/>
            </a:lvl3pPr>
            <a:lvl4pPr marL="1828800" lvl="3" indent="-394335" algn="l">
              <a:lnSpc>
                <a:spcPct val="100000"/>
              </a:lnSpc>
              <a:spcBef>
                <a:spcPts val="600"/>
              </a:spcBef>
              <a:spcAft>
                <a:spcPts val="0"/>
              </a:spcAft>
              <a:buClr>
                <a:srgbClr val="6A6C76"/>
              </a:buClr>
              <a:buSzPts val="2610"/>
              <a:buChar char="•"/>
              <a:defRPr/>
            </a:lvl4pPr>
            <a:lvl5pPr marL="2286000" lvl="4" indent="-394335" algn="l">
              <a:lnSpc>
                <a:spcPct val="100000"/>
              </a:lnSpc>
              <a:spcBef>
                <a:spcPts val="600"/>
              </a:spcBef>
              <a:spcAft>
                <a:spcPts val="0"/>
              </a:spcAft>
              <a:buClr>
                <a:srgbClr val="6A6C76"/>
              </a:buClr>
              <a:buSzPts val="2610"/>
              <a:buChar char="•"/>
              <a:defRPr/>
            </a:lvl5pPr>
            <a:lvl6pPr marL="2743200" lvl="5" indent="-394335" algn="l">
              <a:lnSpc>
                <a:spcPct val="100000"/>
              </a:lnSpc>
              <a:spcBef>
                <a:spcPts val="4200"/>
              </a:spcBef>
              <a:spcAft>
                <a:spcPts val="0"/>
              </a:spcAft>
              <a:buClr>
                <a:srgbClr val="6A6C76"/>
              </a:buClr>
              <a:buSzPts val="2610"/>
              <a:buChar char="•"/>
              <a:defRPr/>
            </a:lvl6pPr>
            <a:lvl7pPr marL="3200400" lvl="6" indent="-394335" algn="l">
              <a:lnSpc>
                <a:spcPct val="100000"/>
              </a:lnSpc>
              <a:spcBef>
                <a:spcPts val="4200"/>
              </a:spcBef>
              <a:spcAft>
                <a:spcPts val="0"/>
              </a:spcAft>
              <a:buClr>
                <a:srgbClr val="6A6C76"/>
              </a:buClr>
              <a:buSzPts val="2610"/>
              <a:buChar char="•"/>
              <a:defRPr/>
            </a:lvl7pPr>
            <a:lvl8pPr marL="3657600" lvl="7" indent="-394334" algn="l">
              <a:lnSpc>
                <a:spcPct val="100000"/>
              </a:lnSpc>
              <a:spcBef>
                <a:spcPts val="4200"/>
              </a:spcBef>
              <a:spcAft>
                <a:spcPts val="0"/>
              </a:spcAft>
              <a:buClr>
                <a:srgbClr val="6A6C76"/>
              </a:buClr>
              <a:buSzPts val="2610"/>
              <a:buChar char="•"/>
              <a:defRPr/>
            </a:lvl8pPr>
            <a:lvl9pPr marL="4114800" lvl="8" indent="-394334" algn="l">
              <a:lnSpc>
                <a:spcPct val="100000"/>
              </a:lnSpc>
              <a:spcBef>
                <a:spcPts val="4200"/>
              </a:spcBef>
              <a:spcAft>
                <a:spcPts val="0"/>
              </a:spcAft>
              <a:buClr>
                <a:srgbClr val="6A6C76"/>
              </a:buClr>
              <a:buSzPts val="2610"/>
              <a:buChar char="•"/>
              <a:defRPr/>
            </a:lvl9pPr>
          </a:lstStyle>
          <a:p>
            <a:endParaRPr/>
          </a:p>
        </p:txBody>
      </p:sp>
      <p:pic>
        <p:nvPicPr>
          <p:cNvPr id="60" name="Google Shape;60;p37"/>
          <p:cNvPicPr preferRelativeResize="0"/>
          <p:nvPr/>
        </p:nvPicPr>
        <p:blipFill rotWithShape="1">
          <a:blip r:embed="rId3">
            <a:alphaModFix/>
          </a:blip>
          <a:srcRect/>
          <a:stretch/>
        </p:blipFill>
        <p:spPr>
          <a:xfrm>
            <a:off x="2461053" y="8261351"/>
            <a:ext cx="247650" cy="266700"/>
          </a:xfrm>
          <a:prstGeom prst="rect">
            <a:avLst/>
          </a:prstGeom>
          <a:noFill/>
          <a:ln>
            <a:noFill/>
          </a:ln>
        </p:spPr>
      </p:pic>
      <p:pic>
        <p:nvPicPr>
          <p:cNvPr id="61" name="Google Shape;61;p37"/>
          <p:cNvPicPr preferRelativeResize="0"/>
          <p:nvPr/>
        </p:nvPicPr>
        <p:blipFill rotWithShape="1">
          <a:blip r:embed="rId4">
            <a:alphaModFix/>
          </a:blip>
          <a:srcRect/>
          <a:stretch/>
        </p:blipFill>
        <p:spPr>
          <a:xfrm>
            <a:off x="5125665" y="8058696"/>
            <a:ext cx="757121" cy="757121"/>
          </a:xfrm>
          <a:prstGeom prst="rect">
            <a:avLst/>
          </a:prstGeom>
          <a:noFill/>
          <a:ln>
            <a:noFill/>
          </a:ln>
        </p:spPr>
      </p:pic>
      <p:pic>
        <p:nvPicPr>
          <p:cNvPr id="62" name="Google Shape;62;p37"/>
          <p:cNvPicPr preferRelativeResize="0"/>
          <p:nvPr/>
        </p:nvPicPr>
        <p:blipFill rotWithShape="1">
          <a:blip r:embed="rId5">
            <a:alphaModFix/>
          </a:blip>
          <a:srcRect/>
          <a:stretch/>
        </p:blipFill>
        <p:spPr>
          <a:xfrm>
            <a:off x="13570438" y="647225"/>
            <a:ext cx="2844110" cy="779276"/>
          </a:xfrm>
          <a:prstGeom prst="rect">
            <a:avLst/>
          </a:prstGeom>
          <a:noFill/>
          <a:ln>
            <a:noFill/>
          </a:ln>
        </p:spPr>
      </p:pic>
      <p:grpSp>
        <p:nvGrpSpPr>
          <p:cNvPr id="63" name="Google Shape;63;p37"/>
          <p:cNvGrpSpPr/>
          <p:nvPr/>
        </p:nvGrpSpPr>
        <p:grpSpPr>
          <a:xfrm>
            <a:off x="1241530" y="8869744"/>
            <a:ext cx="1068804" cy="490158"/>
            <a:chOff x="1241530" y="8869744"/>
            <a:chExt cx="1068804" cy="490158"/>
          </a:xfrm>
        </p:grpSpPr>
        <p:pic>
          <p:nvPicPr>
            <p:cNvPr id="64" name="Google Shape;64;p37"/>
            <p:cNvPicPr preferRelativeResize="0"/>
            <p:nvPr/>
          </p:nvPicPr>
          <p:blipFill rotWithShape="1">
            <a:blip r:embed="rId6">
              <a:alphaModFix/>
            </a:blip>
            <a:srcRect/>
            <a:stretch/>
          </p:blipFill>
          <p:spPr>
            <a:xfrm>
              <a:off x="1820176" y="8869744"/>
              <a:ext cx="490158" cy="490158"/>
            </a:xfrm>
            <a:prstGeom prst="rect">
              <a:avLst/>
            </a:prstGeom>
            <a:noFill/>
            <a:ln>
              <a:noFill/>
            </a:ln>
          </p:spPr>
        </p:pic>
        <p:pic>
          <p:nvPicPr>
            <p:cNvPr id="65" name="Google Shape;65;p37"/>
            <p:cNvPicPr preferRelativeResize="0"/>
            <p:nvPr/>
          </p:nvPicPr>
          <p:blipFill rotWithShape="1">
            <a:blip r:embed="rId7">
              <a:alphaModFix/>
            </a:blip>
            <a:srcRect/>
            <a:stretch/>
          </p:blipFill>
          <p:spPr>
            <a:xfrm>
              <a:off x="1241530" y="8869744"/>
              <a:ext cx="490158" cy="490158"/>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ank You (Alternate)">
  <p:cSld name="Thank You (Alternate)">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38"/>
          <p:cNvSpPr txBox="1"/>
          <p:nvPr/>
        </p:nvSpPr>
        <p:spPr>
          <a:xfrm>
            <a:off x="2899879" y="8143856"/>
            <a:ext cx="1213473" cy="41036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6A6C77"/>
              </a:buClr>
              <a:buSzPts val="2000"/>
              <a:buFont typeface="Tahoma"/>
              <a:buNone/>
            </a:pPr>
            <a:r>
              <a:rPr lang="en-US" sz="2000" b="0" i="0" u="none" strike="noStrike" cap="none">
                <a:solidFill>
                  <a:srgbClr val="6A6C77"/>
                </a:solidFill>
                <a:latin typeface="Tahoma"/>
                <a:ea typeface="Tahoma"/>
                <a:cs typeface="Tahoma"/>
                <a:sym typeface="Tahoma"/>
              </a:rPr>
              <a:t>cessda.eu</a:t>
            </a:r>
            <a:endParaRPr/>
          </a:p>
        </p:txBody>
      </p:sp>
      <p:sp>
        <p:nvSpPr>
          <p:cNvPr id="68" name="Google Shape;68;p38"/>
          <p:cNvSpPr txBox="1"/>
          <p:nvPr/>
        </p:nvSpPr>
        <p:spPr>
          <a:xfrm>
            <a:off x="5798202" y="8129518"/>
            <a:ext cx="1917192" cy="41036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6A6C77"/>
              </a:buClr>
              <a:buSzPts val="2000"/>
              <a:buFont typeface="Tahoma"/>
              <a:buNone/>
            </a:pPr>
            <a:r>
              <a:rPr lang="en-US" sz="2000" b="0" i="0" u="none" strike="noStrike" cap="none">
                <a:solidFill>
                  <a:srgbClr val="6A6C77"/>
                </a:solidFill>
                <a:latin typeface="Tahoma"/>
                <a:ea typeface="Tahoma"/>
                <a:cs typeface="Tahoma"/>
                <a:sym typeface="Tahoma"/>
              </a:rPr>
              <a:t>@CESSDA_Data</a:t>
            </a:r>
            <a:endParaRPr sz="2000" b="0" i="0" u="none" strike="noStrike" cap="none">
              <a:solidFill>
                <a:srgbClr val="6A6C77"/>
              </a:solidFill>
              <a:latin typeface="Tahoma"/>
              <a:ea typeface="Tahoma"/>
              <a:cs typeface="Tahoma"/>
              <a:sym typeface="Tahoma"/>
            </a:endParaRPr>
          </a:p>
        </p:txBody>
      </p:sp>
      <p:pic>
        <p:nvPicPr>
          <p:cNvPr id="69" name="Google Shape;69;p38" descr="Image"/>
          <p:cNvPicPr preferRelativeResize="0"/>
          <p:nvPr/>
        </p:nvPicPr>
        <p:blipFill rotWithShape="1">
          <a:blip r:embed="rId3">
            <a:alphaModFix/>
          </a:blip>
          <a:srcRect/>
          <a:stretch/>
        </p:blipFill>
        <p:spPr>
          <a:xfrm>
            <a:off x="2441446" y="8222847"/>
            <a:ext cx="312486" cy="252384"/>
          </a:xfrm>
          <a:prstGeom prst="rect">
            <a:avLst/>
          </a:prstGeom>
          <a:noFill/>
          <a:ln>
            <a:noFill/>
          </a:ln>
        </p:spPr>
      </p:pic>
      <p:cxnSp>
        <p:nvCxnSpPr>
          <p:cNvPr id="70" name="Google Shape;70;p38"/>
          <p:cNvCxnSpPr/>
          <p:nvPr/>
        </p:nvCxnSpPr>
        <p:spPr>
          <a:xfrm>
            <a:off x="2546956" y="4682067"/>
            <a:ext cx="12699160" cy="1"/>
          </a:xfrm>
          <a:prstGeom prst="straightConnector1">
            <a:avLst/>
          </a:prstGeom>
          <a:noFill/>
          <a:ln w="25400" cap="flat" cmpd="sng">
            <a:solidFill>
              <a:srgbClr val="6A6C77"/>
            </a:solidFill>
            <a:prstDash val="solid"/>
            <a:miter lim="400000"/>
            <a:headEnd type="none" w="sm" len="sm"/>
            <a:tailEnd type="none" w="sm" len="sm"/>
          </a:ln>
        </p:spPr>
      </p:cxnSp>
      <p:cxnSp>
        <p:nvCxnSpPr>
          <p:cNvPr id="71" name="Google Shape;71;p38"/>
          <p:cNvCxnSpPr/>
          <p:nvPr/>
        </p:nvCxnSpPr>
        <p:spPr>
          <a:xfrm>
            <a:off x="2546956" y="4682067"/>
            <a:ext cx="2068305" cy="1"/>
          </a:xfrm>
          <a:prstGeom prst="straightConnector1">
            <a:avLst/>
          </a:prstGeom>
          <a:noFill/>
          <a:ln w="88900" cap="flat" cmpd="sng">
            <a:solidFill>
              <a:srgbClr val="B7D2EB"/>
            </a:solidFill>
            <a:prstDash val="solid"/>
            <a:miter lim="400000"/>
            <a:headEnd type="none" w="sm" len="sm"/>
            <a:tailEnd type="none" w="sm" len="sm"/>
          </a:ln>
        </p:spPr>
      </p:cxnSp>
      <p:sp>
        <p:nvSpPr>
          <p:cNvPr id="72" name="Google Shape;72;p38"/>
          <p:cNvSpPr txBox="1">
            <a:spLocks noGrp="1"/>
          </p:cNvSpPr>
          <p:nvPr>
            <p:ph type="body" idx="1"/>
          </p:nvPr>
        </p:nvSpPr>
        <p:spPr>
          <a:xfrm>
            <a:off x="2546428" y="3467100"/>
            <a:ext cx="12700388" cy="121443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Clr>
                <a:srgbClr val="6A6C76"/>
              </a:buClr>
              <a:buSzPts val="11600"/>
              <a:buFont typeface="Tahoma"/>
              <a:buNone/>
              <a:defRPr sz="8000">
                <a:latin typeface="Tahoma"/>
                <a:ea typeface="Tahoma"/>
                <a:cs typeface="Tahoma"/>
                <a:sym typeface="Tahoma"/>
              </a:defRPr>
            </a:lvl1pPr>
            <a:lvl2pPr marL="914400" lvl="1" indent="-228600" algn="l">
              <a:lnSpc>
                <a:spcPct val="100000"/>
              </a:lnSpc>
              <a:spcBef>
                <a:spcPts val="600"/>
              </a:spcBef>
              <a:spcAft>
                <a:spcPts val="0"/>
              </a:spcAft>
              <a:buClr>
                <a:srgbClr val="6A6C76"/>
              </a:buClr>
              <a:buSzPts val="4060"/>
              <a:buFont typeface="Tahoma"/>
              <a:buNone/>
              <a:defRPr/>
            </a:lvl2pPr>
            <a:lvl3pPr marL="1371600" lvl="2" indent="-394335" algn="l">
              <a:lnSpc>
                <a:spcPct val="100000"/>
              </a:lnSpc>
              <a:spcBef>
                <a:spcPts val="600"/>
              </a:spcBef>
              <a:spcAft>
                <a:spcPts val="0"/>
              </a:spcAft>
              <a:buClr>
                <a:srgbClr val="6A6C76"/>
              </a:buClr>
              <a:buSzPts val="2610"/>
              <a:buChar char="•"/>
              <a:defRPr/>
            </a:lvl3pPr>
            <a:lvl4pPr marL="1828800" lvl="3" indent="-394335" algn="l">
              <a:lnSpc>
                <a:spcPct val="100000"/>
              </a:lnSpc>
              <a:spcBef>
                <a:spcPts val="600"/>
              </a:spcBef>
              <a:spcAft>
                <a:spcPts val="0"/>
              </a:spcAft>
              <a:buClr>
                <a:srgbClr val="6A6C76"/>
              </a:buClr>
              <a:buSzPts val="2610"/>
              <a:buChar char="•"/>
              <a:defRPr/>
            </a:lvl4pPr>
            <a:lvl5pPr marL="2286000" lvl="4" indent="-394335" algn="l">
              <a:lnSpc>
                <a:spcPct val="100000"/>
              </a:lnSpc>
              <a:spcBef>
                <a:spcPts val="600"/>
              </a:spcBef>
              <a:spcAft>
                <a:spcPts val="0"/>
              </a:spcAft>
              <a:buClr>
                <a:srgbClr val="6A6C76"/>
              </a:buClr>
              <a:buSzPts val="2610"/>
              <a:buChar char="•"/>
              <a:defRPr/>
            </a:lvl5pPr>
            <a:lvl6pPr marL="2743200" lvl="5" indent="-394335" algn="l">
              <a:lnSpc>
                <a:spcPct val="100000"/>
              </a:lnSpc>
              <a:spcBef>
                <a:spcPts val="4200"/>
              </a:spcBef>
              <a:spcAft>
                <a:spcPts val="0"/>
              </a:spcAft>
              <a:buClr>
                <a:srgbClr val="6A6C76"/>
              </a:buClr>
              <a:buSzPts val="2610"/>
              <a:buChar char="•"/>
              <a:defRPr/>
            </a:lvl6pPr>
            <a:lvl7pPr marL="3200400" lvl="6" indent="-394335" algn="l">
              <a:lnSpc>
                <a:spcPct val="100000"/>
              </a:lnSpc>
              <a:spcBef>
                <a:spcPts val="4200"/>
              </a:spcBef>
              <a:spcAft>
                <a:spcPts val="0"/>
              </a:spcAft>
              <a:buClr>
                <a:srgbClr val="6A6C76"/>
              </a:buClr>
              <a:buSzPts val="2610"/>
              <a:buChar char="•"/>
              <a:defRPr/>
            </a:lvl7pPr>
            <a:lvl8pPr marL="3657600" lvl="7" indent="-394334" algn="l">
              <a:lnSpc>
                <a:spcPct val="100000"/>
              </a:lnSpc>
              <a:spcBef>
                <a:spcPts val="4200"/>
              </a:spcBef>
              <a:spcAft>
                <a:spcPts val="0"/>
              </a:spcAft>
              <a:buClr>
                <a:srgbClr val="6A6C76"/>
              </a:buClr>
              <a:buSzPts val="2610"/>
              <a:buChar char="•"/>
              <a:defRPr/>
            </a:lvl8pPr>
            <a:lvl9pPr marL="4114800" lvl="8" indent="-394334" algn="l">
              <a:lnSpc>
                <a:spcPct val="100000"/>
              </a:lnSpc>
              <a:spcBef>
                <a:spcPts val="4200"/>
              </a:spcBef>
              <a:spcAft>
                <a:spcPts val="0"/>
              </a:spcAft>
              <a:buClr>
                <a:srgbClr val="6A6C76"/>
              </a:buClr>
              <a:buSzPts val="2610"/>
              <a:buChar char="•"/>
              <a:defRPr/>
            </a:lvl9pPr>
          </a:lstStyle>
          <a:p>
            <a:endParaRPr/>
          </a:p>
        </p:txBody>
      </p:sp>
      <p:sp>
        <p:nvSpPr>
          <p:cNvPr id="73" name="Google Shape;73;p38"/>
          <p:cNvSpPr txBox="1">
            <a:spLocks noGrp="1"/>
          </p:cNvSpPr>
          <p:nvPr>
            <p:ph type="body" idx="2"/>
          </p:nvPr>
        </p:nvSpPr>
        <p:spPr>
          <a:xfrm>
            <a:off x="6705804" y="5346700"/>
            <a:ext cx="8540310" cy="8001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600"/>
              </a:spcBef>
              <a:spcAft>
                <a:spcPts val="0"/>
              </a:spcAft>
              <a:buClr>
                <a:srgbClr val="6A6C76"/>
              </a:buClr>
              <a:buSzPts val="2900"/>
              <a:buFont typeface="Tahoma"/>
              <a:buNone/>
              <a:defRPr sz="2000" i="1">
                <a:latin typeface="Tahoma"/>
                <a:ea typeface="Tahoma"/>
                <a:cs typeface="Tahoma"/>
                <a:sym typeface="Tahoma"/>
              </a:defRPr>
            </a:lvl1pPr>
            <a:lvl2pPr marL="914400" lvl="1" indent="-394335" algn="l">
              <a:lnSpc>
                <a:spcPct val="100000"/>
              </a:lnSpc>
              <a:spcBef>
                <a:spcPts val="600"/>
              </a:spcBef>
              <a:spcAft>
                <a:spcPts val="0"/>
              </a:spcAft>
              <a:buClr>
                <a:srgbClr val="6A6C76"/>
              </a:buClr>
              <a:buSzPts val="2610"/>
              <a:buChar char="•"/>
              <a:defRPr/>
            </a:lvl2pPr>
            <a:lvl3pPr marL="1371600" lvl="2" indent="-394335" algn="l">
              <a:lnSpc>
                <a:spcPct val="100000"/>
              </a:lnSpc>
              <a:spcBef>
                <a:spcPts val="600"/>
              </a:spcBef>
              <a:spcAft>
                <a:spcPts val="0"/>
              </a:spcAft>
              <a:buClr>
                <a:srgbClr val="6A6C76"/>
              </a:buClr>
              <a:buSzPts val="2610"/>
              <a:buChar char="•"/>
              <a:defRPr/>
            </a:lvl3pPr>
            <a:lvl4pPr marL="1828800" lvl="3" indent="-394335" algn="l">
              <a:lnSpc>
                <a:spcPct val="100000"/>
              </a:lnSpc>
              <a:spcBef>
                <a:spcPts val="600"/>
              </a:spcBef>
              <a:spcAft>
                <a:spcPts val="0"/>
              </a:spcAft>
              <a:buClr>
                <a:srgbClr val="6A6C76"/>
              </a:buClr>
              <a:buSzPts val="2610"/>
              <a:buChar char="•"/>
              <a:defRPr/>
            </a:lvl4pPr>
            <a:lvl5pPr marL="2286000" lvl="4" indent="-394335" algn="l">
              <a:lnSpc>
                <a:spcPct val="100000"/>
              </a:lnSpc>
              <a:spcBef>
                <a:spcPts val="600"/>
              </a:spcBef>
              <a:spcAft>
                <a:spcPts val="0"/>
              </a:spcAft>
              <a:buClr>
                <a:srgbClr val="6A6C76"/>
              </a:buClr>
              <a:buSzPts val="2610"/>
              <a:buChar char="•"/>
              <a:defRPr/>
            </a:lvl5pPr>
            <a:lvl6pPr marL="2743200" lvl="5" indent="-394335" algn="l">
              <a:lnSpc>
                <a:spcPct val="100000"/>
              </a:lnSpc>
              <a:spcBef>
                <a:spcPts val="4200"/>
              </a:spcBef>
              <a:spcAft>
                <a:spcPts val="0"/>
              </a:spcAft>
              <a:buClr>
                <a:srgbClr val="6A6C76"/>
              </a:buClr>
              <a:buSzPts val="2610"/>
              <a:buChar char="•"/>
              <a:defRPr/>
            </a:lvl6pPr>
            <a:lvl7pPr marL="3200400" lvl="6" indent="-394335" algn="l">
              <a:lnSpc>
                <a:spcPct val="100000"/>
              </a:lnSpc>
              <a:spcBef>
                <a:spcPts val="4200"/>
              </a:spcBef>
              <a:spcAft>
                <a:spcPts val="0"/>
              </a:spcAft>
              <a:buClr>
                <a:srgbClr val="6A6C76"/>
              </a:buClr>
              <a:buSzPts val="2610"/>
              <a:buChar char="•"/>
              <a:defRPr/>
            </a:lvl7pPr>
            <a:lvl8pPr marL="3657600" lvl="7" indent="-394334" algn="l">
              <a:lnSpc>
                <a:spcPct val="100000"/>
              </a:lnSpc>
              <a:spcBef>
                <a:spcPts val="4200"/>
              </a:spcBef>
              <a:spcAft>
                <a:spcPts val="0"/>
              </a:spcAft>
              <a:buClr>
                <a:srgbClr val="6A6C76"/>
              </a:buClr>
              <a:buSzPts val="2610"/>
              <a:buChar char="•"/>
              <a:defRPr/>
            </a:lvl8pPr>
            <a:lvl9pPr marL="4114800" lvl="8" indent="-394334" algn="l">
              <a:lnSpc>
                <a:spcPct val="100000"/>
              </a:lnSpc>
              <a:spcBef>
                <a:spcPts val="4200"/>
              </a:spcBef>
              <a:spcAft>
                <a:spcPts val="0"/>
              </a:spcAft>
              <a:buClr>
                <a:srgbClr val="6A6C76"/>
              </a:buClr>
              <a:buSzPts val="2610"/>
              <a:buChar char="•"/>
              <a:defRPr/>
            </a:lvl9pPr>
          </a:lstStyle>
          <a:p>
            <a:endParaRPr/>
          </a:p>
        </p:txBody>
      </p:sp>
      <p:pic>
        <p:nvPicPr>
          <p:cNvPr id="74" name="Google Shape;74;p38"/>
          <p:cNvPicPr preferRelativeResize="0"/>
          <p:nvPr/>
        </p:nvPicPr>
        <p:blipFill rotWithShape="1">
          <a:blip r:embed="rId4">
            <a:alphaModFix/>
          </a:blip>
          <a:srcRect/>
          <a:stretch/>
        </p:blipFill>
        <p:spPr>
          <a:xfrm>
            <a:off x="5160245" y="7986661"/>
            <a:ext cx="757121" cy="757121"/>
          </a:xfrm>
          <a:prstGeom prst="rect">
            <a:avLst/>
          </a:prstGeom>
          <a:noFill/>
          <a:ln>
            <a:noFill/>
          </a:ln>
        </p:spPr>
      </p:pic>
      <p:grpSp>
        <p:nvGrpSpPr>
          <p:cNvPr id="75" name="Google Shape;75;p38"/>
          <p:cNvGrpSpPr/>
          <p:nvPr/>
        </p:nvGrpSpPr>
        <p:grpSpPr>
          <a:xfrm>
            <a:off x="1241530" y="8869744"/>
            <a:ext cx="1068804" cy="490158"/>
            <a:chOff x="1241530" y="8869744"/>
            <a:chExt cx="1068804" cy="490158"/>
          </a:xfrm>
        </p:grpSpPr>
        <p:pic>
          <p:nvPicPr>
            <p:cNvPr id="76" name="Google Shape;76;p38"/>
            <p:cNvPicPr preferRelativeResize="0"/>
            <p:nvPr/>
          </p:nvPicPr>
          <p:blipFill rotWithShape="1">
            <a:blip r:embed="rId5">
              <a:alphaModFix/>
            </a:blip>
            <a:srcRect/>
            <a:stretch/>
          </p:blipFill>
          <p:spPr>
            <a:xfrm>
              <a:off x="1820176" y="8869744"/>
              <a:ext cx="490158" cy="490158"/>
            </a:xfrm>
            <a:prstGeom prst="rect">
              <a:avLst/>
            </a:prstGeom>
            <a:noFill/>
            <a:ln>
              <a:noFill/>
            </a:ln>
          </p:spPr>
        </p:pic>
        <p:pic>
          <p:nvPicPr>
            <p:cNvPr id="77" name="Google Shape;77;p38"/>
            <p:cNvPicPr preferRelativeResize="0"/>
            <p:nvPr/>
          </p:nvPicPr>
          <p:blipFill rotWithShape="1">
            <a:blip r:embed="rId6">
              <a:alphaModFix/>
            </a:blip>
            <a:srcRect/>
            <a:stretch/>
          </p:blipFill>
          <p:spPr>
            <a:xfrm>
              <a:off x="1241530" y="8869744"/>
              <a:ext cx="490158" cy="490158"/>
            </a:xfrm>
            <a:prstGeom prst="rect">
              <a:avLst/>
            </a:prstGeom>
            <a:noFill/>
            <a:ln>
              <a:noFill/>
            </a:ln>
          </p:spPr>
        </p:pic>
      </p:grpSp>
      <p:pic>
        <p:nvPicPr>
          <p:cNvPr id="78" name="Google Shape;78;p38"/>
          <p:cNvPicPr preferRelativeResize="0"/>
          <p:nvPr/>
        </p:nvPicPr>
        <p:blipFill rotWithShape="1">
          <a:blip r:embed="rId7">
            <a:alphaModFix/>
          </a:blip>
          <a:srcRect/>
          <a:stretch/>
        </p:blipFill>
        <p:spPr>
          <a:xfrm>
            <a:off x="13570438" y="647225"/>
            <a:ext cx="2844110" cy="77927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p32"/>
          <p:cNvSpPr txBox="1">
            <a:spLocks noGrp="1"/>
          </p:cNvSpPr>
          <p:nvPr>
            <p:ph type="title"/>
          </p:nvPr>
        </p:nvSpPr>
        <p:spPr>
          <a:xfrm>
            <a:off x="1270039" y="254000"/>
            <a:ext cx="14800185" cy="2159000"/>
          </a:xfrm>
          <a:prstGeom prst="rect">
            <a:avLst/>
          </a:prstGeom>
          <a:noFill/>
          <a:ln>
            <a:noFill/>
          </a:ln>
        </p:spPr>
        <p:txBody>
          <a:bodyPr spcFirstLastPara="1" wrap="square" lIns="50800" tIns="50800" rIns="50800" bIns="50800" anchor="ctr" anchorCtr="0">
            <a:normAutofit/>
          </a:bodyPr>
          <a:lstStyle>
            <a:lvl1pPr marR="0" lvl="0" algn="l" rtl="0">
              <a:lnSpc>
                <a:spcPct val="100000"/>
              </a:lnSpc>
              <a:spcBef>
                <a:spcPts val="0"/>
              </a:spcBef>
              <a:spcAft>
                <a:spcPts val="0"/>
              </a:spcAft>
              <a:buClr>
                <a:srgbClr val="6A6C77"/>
              </a:buClr>
              <a:buSzPts val="8000"/>
              <a:buFont typeface="Tahoma"/>
              <a:buNone/>
              <a:defRPr sz="8000" b="0" i="0" u="none" strike="noStrike" cap="none">
                <a:solidFill>
                  <a:srgbClr val="6A6C77"/>
                </a:solidFill>
                <a:latin typeface="Tahoma"/>
                <a:ea typeface="Tahoma"/>
                <a:cs typeface="Tahoma"/>
                <a:sym typeface="Tahoma"/>
              </a:defRPr>
            </a:lvl1pPr>
            <a:lvl2pPr marR="0" lvl="1" algn="l" rtl="0">
              <a:lnSpc>
                <a:spcPct val="100000"/>
              </a:lnSpc>
              <a:spcBef>
                <a:spcPts val="0"/>
              </a:spcBef>
              <a:spcAft>
                <a:spcPts val="0"/>
              </a:spcAft>
              <a:buClr>
                <a:srgbClr val="6A6C77"/>
              </a:buClr>
              <a:buSzPts val="8000"/>
              <a:buFont typeface="Tahoma"/>
              <a:buNone/>
              <a:defRPr sz="8000" b="0" i="0" u="none" strike="noStrike" cap="none">
                <a:solidFill>
                  <a:srgbClr val="6A6C77"/>
                </a:solidFill>
                <a:latin typeface="Tahoma"/>
                <a:ea typeface="Tahoma"/>
                <a:cs typeface="Tahoma"/>
                <a:sym typeface="Tahoma"/>
              </a:defRPr>
            </a:lvl2pPr>
            <a:lvl3pPr marR="0" lvl="2" algn="l" rtl="0">
              <a:lnSpc>
                <a:spcPct val="100000"/>
              </a:lnSpc>
              <a:spcBef>
                <a:spcPts val="0"/>
              </a:spcBef>
              <a:spcAft>
                <a:spcPts val="0"/>
              </a:spcAft>
              <a:buClr>
                <a:srgbClr val="6A6C77"/>
              </a:buClr>
              <a:buSzPts val="8000"/>
              <a:buFont typeface="Tahoma"/>
              <a:buNone/>
              <a:defRPr sz="8000" b="0" i="0" u="none" strike="noStrike" cap="none">
                <a:solidFill>
                  <a:srgbClr val="6A6C77"/>
                </a:solidFill>
                <a:latin typeface="Tahoma"/>
                <a:ea typeface="Tahoma"/>
                <a:cs typeface="Tahoma"/>
                <a:sym typeface="Tahoma"/>
              </a:defRPr>
            </a:lvl3pPr>
            <a:lvl4pPr marR="0" lvl="3" algn="l" rtl="0">
              <a:lnSpc>
                <a:spcPct val="100000"/>
              </a:lnSpc>
              <a:spcBef>
                <a:spcPts val="0"/>
              </a:spcBef>
              <a:spcAft>
                <a:spcPts val="0"/>
              </a:spcAft>
              <a:buClr>
                <a:srgbClr val="6A6C77"/>
              </a:buClr>
              <a:buSzPts val="8000"/>
              <a:buFont typeface="Tahoma"/>
              <a:buNone/>
              <a:defRPr sz="8000" b="0" i="0" u="none" strike="noStrike" cap="none">
                <a:solidFill>
                  <a:srgbClr val="6A6C77"/>
                </a:solidFill>
                <a:latin typeface="Tahoma"/>
                <a:ea typeface="Tahoma"/>
                <a:cs typeface="Tahoma"/>
                <a:sym typeface="Tahoma"/>
              </a:defRPr>
            </a:lvl4pPr>
            <a:lvl5pPr marR="0" lvl="4" algn="l" rtl="0">
              <a:lnSpc>
                <a:spcPct val="100000"/>
              </a:lnSpc>
              <a:spcBef>
                <a:spcPts val="0"/>
              </a:spcBef>
              <a:spcAft>
                <a:spcPts val="0"/>
              </a:spcAft>
              <a:buClr>
                <a:srgbClr val="6A6C77"/>
              </a:buClr>
              <a:buSzPts val="8000"/>
              <a:buFont typeface="Tahoma"/>
              <a:buNone/>
              <a:defRPr sz="8000" b="0" i="0" u="none" strike="noStrike" cap="none">
                <a:solidFill>
                  <a:srgbClr val="6A6C77"/>
                </a:solidFill>
                <a:latin typeface="Tahoma"/>
                <a:ea typeface="Tahoma"/>
                <a:cs typeface="Tahoma"/>
                <a:sym typeface="Tahoma"/>
              </a:defRPr>
            </a:lvl5pPr>
            <a:lvl6pPr marR="0" lvl="5" algn="l" rtl="0">
              <a:lnSpc>
                <a:spcPct val="100000"/>
              </a:lnSpc>
              <a:spcBef>
                <a:spcPts val="0"/>
              </a:spcBef>
              <a:spcAft>
                <a:spcPts val="0"/>
              </a:spcAft>
              <a:buClr>
                <a:srgbClr val="6A6C77"/>
              </a:buClr>
              <a:buSzPts val="8000"/>
              <a:buFont typeface="Tahoma"/>
              <a:buNone/>
              <a:defRPr sz="8000" b="0" i="0" u="none" strike="noStrike" cap="none">
                <a:solidFill>
                  <a:srgbClr val="6A6C77"/>
                </a:solidFill>
                <a:latin typeface="Tahoma"/>
                <a:ea typeface="Tahoma"/>
                <a:cs typeface="Tahoma"/>
                <a:sym typeface="Tahoma"/>
              </a:defRPr>
            </a:lvl6pPr>
            <a:lvl7pPr marR="0" lvl="6" algn="l" rtl="0">
              <a:lnSpc>
                <a:spcPct val="100000"/>
              </a:lnSpc>
              <a:spcBef>
                <a:spcPts val="0"/>
              </a:spcBef>
              <a:spcAft>
                <a:spcPts val="0"/>
              </a:spcAft>
              <a:buClr>
                <a:srgbClr val="6A6C77"/>
              </a:buClr>
              <a:buSzPts val="8000"/>
              <a:buFont typeface="Tahoma"/>
              <a:buNone/>
              <a:defRPr sz="8000" b="0" i="0" u="none" strike="noStrike" cap="none">
                <a:solidFill>
                  <a:srgbClr val="6A6C77"/>
                </a:solidFill>
                <a:latin typeface="Tahoma"/>
                <a:ea typeface="Tahoma"/>
                <a:cs typeface="Tahoma"/>
                <a:sym typeface="Tahoma"/>
              </a:defRPr>
            </a:lvl7pPr>
            <a:lvl8pPr marR="0" lvl="7" algn="l" rtl="0">
              <a:lnSpc>
                <a:spcPct val="100000"/>
              </a:lnSpc>
              <a:spcBef>
                <a:spcPts val="0"/>
              </a:spcBef>
              <a:spcAft>
                <a:spcPts val="0"/>
              </a:spcAft>
              <a:buClr>
                <a:srgbClr val="6A6C77"/>
              </a:buClr>
              <a:buSzPts val="8000"/>
              <a:buFont typeface="Tahoma"/>
              <a:buNone/>
              <a:defRPr sz="8000" b="0" i="0" u="none" strike="noStrike" cap="none">
                <a:solidFill>
                  <a:srgbClr val="6A6C77"/>
                </a:solidFill>
                <a:latin typeface="Tahoma"/>
                <a:ea typeface="Tahoma"/>
                <a:cs typeface="Tahoma"/>
                <a:sym typeface="Tahoma"/>
              </a:defRPr>
            </a:lvl8pPr>
            <a:lvl9pPr marR="0" lvl="8" algn="l" rtl="0">
              <a:lnSpc>
                <a:spcPct val="100000"/>
              </a:lnSpc>
              <a:spcBef>
                <a:spcPts val="0"/>
              </a:spcBef>
              <a:spcAft>
                <a:spcPts val="0"/>
              </a:spcAft>
              <a:buClr>
                <a:srgbClr val="6A6C77"/>
              </a:buClr>
              <a:buSzPts val="8000"/>
              <a:buFont typeface="Tahoma"/>
              <a:buNone/>
              <a:defRPr sz="8000" b="0" i="0" u="none" strike="noStrike" cap="none">
                <a:solidFill>
                  <a:srgbClr val="6A6C77"/>
                </a:solidFill>
                <a:latin typeface="Tahoma"/>
                <a:ea typeface="Tahoma"/>
                <a:cs typeface="Tahoma"/>
                <a:sym typeface="Tahoma"/>
              </a:defRPr>
            </a:lvl9pPr>
          </a:lstStyle>
          <a:p>
            <a:endParaRPr/>
          </a:p>
        </p:txBody>
      </p:sp>
      <p:sp>
        <p:nvSpPr>
          <p:cNvPr id="7" name="Google Shape;7;p32"/>
          <p:cNvSpPr txBox="1">
            <a:spLocks noGrp="1"/>
          </p:cNvSpPr>
          <p:nvPr>
            <p:ph type="body" idx="1"/>
          </p:nvPr>
        </p:nvSpPr>
        <p:spPr>
          <a:xfrm>
            <a:off x="1192213" y="2597150"/>
            <a:ext cx="14955837" cy="6188075"/>
          </a:xfrm>
          <a:prstGeom prst="rect">
            <a:avLst/>
          </a:prstGeom>
          <a:noFill/>
          <a:ln>
            <a:noFill/>
          </a:ln>
        </p:spPr>
        <p:txBody>
          <a:bodyPr spcFirstLastPara="1" wrap="square" lIns="91425" tIns="45700" rIns="91425" bIns="45700" anchor="t" anchorCtr="0">
            <a:normAutofit/>
          </a:bodyPr>
          <a:lstStyle>
            <a:lvl1pPr marL="457200" marR="0" lvl="0" indent="-486410" algn="l" rtl="0">
              <a:lnSpc>
                <a:spcPct val="100000"/>
              </a:lnSpc>
              <a:spcBef>
                <a:spcPts val="600"/>
              </a:spcBef>
              <a:spcAft>
                <a:spcPts val="0"/>
              </a:spcAft>
              <a:buClr>
                <a:srgbClr val="6A6C76"/>
              </a:buClr>
              <a:buSzPts val="4060"/>
              <a:buFont typeface="Tahoma"/>
              <a:buChar char="•"/>
              <a:defRPr sz="2800" b="0" i="0" u="none" strike="noStrike" cap="none">
                <a:solidFill>
                  <a:srgbClr val="6A6C76"/>
                </a:solidFill>
                <a:latin typeface="Tahoma"/>
                <a:ea typeface="Tahoma"/>
                <a:cs typeface="Tahoma"/>
                <a:sym typeface="Tahoma"/>
              </a:defRPr>
            </a:lvl1pPr>
            <a:lvl2pPr marL="914400" marR="0" lvl="1" indent="-486410" algn="l" rtl="0">
              <a:lnSpc>
                <a:spcPct val="100000"/>
              </a:lnSpc>
              <a:spcBef>
                <a:spcPts val="600"/>
              </a:spcBef>
              <a:spcAft>
                <a:spcPts val="0"/>
              </a:spcAft>
              <a:buClr>
                <a:srgbClr val="6A6C76"/>
              </a:buClr>
              <a:buSzPts val="4060"/>
              <a:buFont typeface="Tahoma"/>
              <a:buChar char="•"/>
              <a:defRPr sz="2800" b="0" i="0" u="none" strike="noStrike" cap="none">
                <a:solidFill>
                  <a:srgbClr val="6A6C76"/>
                </a:solidFill>
                <a:latin typeface="Tahoma"/>
                <a:ea typeface="Tahoma"/>
                <a:cs typeface="Tahoma"/>
                <a:sym typeface="Tahoma"/>
              </a:defRPr>
            </a:lvl2pPr>
            <a:lvl3pPr marL="1371600" marR="0" lvl="2" indent="-486410" algn="l" rtl="0">
              <a:lnSpc>
                <a:spcPct val="100000"/>
              </a:lnSpc>
              <a:spcBef>
                <a:spcPts val="600"/>
              </a:spcBef>
              <a:spcAft>
                <a:spcPts val="0"/>
              </a:spcAft>
              <a:buClr>
                <a:srgbClr val="6A6C76"/>
              </a:buClr>
              <a:buSzPts val="4060"/>
              <a:buFont typeface="Tahoma"/>
              <a:buChar char="•"/>
              <a:defRPr sz="2800" b="0" i="0" u="none" strike="noStrike" cap="none">
                <a:solidFill>
                  <a:srgbClr val="6A6C76"/>
                </a:solidFill>
                <a:latin typeface="Tahoma"/>
                <a:ea typeface="Tahoma"/>
                <a:cs typeface="Tahoma"/>
                <a:sym typeface="Tahoma"/>
              </a:defRPr>
            </a:lvl3pPr>
            <a:lvl4pPr marL="1828800" marR="0" lvl="3" indent="-486410" algn="l" rtl="0">
              <a:lnSpc>
                <a:spcPct val="100000"/>
              </a:lnSpc>
              <a:spcBef>
                <a:spcPts val="600"/>
              </a:spcBef>
              <a:spcAft>
                <a:spcPts val="0"/>
              </a:spcAft>
              <a:buClr>
                <a:srgbClr val="6A6C76"/>
              </a:buClr>
              <a:buSzPts val="4060"/>
              <a:buFont typeface="Tahoma"/>
              <a:buChar char="•"/>
              <a:defRPr sz="2800" b="0" i="0" u="none" strike="noStrike" cap="none">
                <a:solidFill>
                  <a:srgbClr val="6A6C76"/>
                </a:solidFill>
                <a:latin typeface="Tahoma"/>
                <a:ea typeface="Tahoma"/>
                <a:cs typeface="Tahoma"/>
                <a:sym typeface="Tahoma"/>
              </a:defRPr>
            </a:lvl4pPr>
            <a:lvl5pPr marL="2286000" marR="0" lvl="4" indent="-486410" algn="l" rtl="0">
              <a:lnSpc>
                <a:spcPct val="100000"/>
              </a:lnSpc>
              <a:spcBef>
                <a:spcPts val="600"/>
              </a:spcBef>
              <a:spcAft>
                <a:spcPts val="0"/>
              </a:spcAft>
              <a:buClr>
                <a:srgbClr val="6A6C76"/>
              </a:buClr>
              <a:buSzPts val="4060"/>
              <a:buFont typeface="Tahoma"/>
              <a:buChar char="•"/>
              <a:defRPr sz="2800" b="0" i="0" u="none" strike="noStrike" cap="none">
                <a:solidFill>
                  <a:srgbClr val="6A6C76"/>
                </a:solidFill>
                <a:latin typeface="Tahoma"/>
                <a:ea typeface="Tahoma"/>
                <a:cs typeface="Tahoma"/>
                <a:sym typeface="Tahoma"/>
              </a:defRPr>
            </a:lvl5pPr>
            <a:lvl6pPr marL="2743200" marR="0" lvl="5" indent="-523239" algn="l" rtl="0">
              <a:lnSpc>
                <a:spcPct val="100000"/>
              </a:lnSpc>
              <a:spcBef>
                <a:spcPts val="4200"/>
              </a:spcBef>
              <a:spcAft>
                <a:spcPts val="0"/>
              </a:spcAft>
              <a:buClr>
                <a:srgbClr val="6A6C76"/>
              </a:buClr>
              <a:buSzPts val="4640"/>
              <a:buFont typeface="Tahoma"/>
              <a:buChar char="•"/>
              <a:defRPr sz="3200" b="0" i="0" u="none" strike="noStrike" cap="none">
                <a:solidFill>
                  <a:srgbClr val="6A6C76"/>
                </a:solidFill>
                <a:latin typeface="Tahoma"/>
                <a:ea typeface="Tahoma"/>
                <a:cs typeface="Tahoma"/>
                <a:sym typeface="Tahoma"/>
              </a:defRPr>
            </a:lvl6pPr>
            <a:lvl7pPr marL="3200400" marR="0" lvl="6" indent="-523239" algn="l" rtl="0">
              <a:lnSpc>
                <a:spcPct val="100000"/>
              </a:lnSpc>
              <a:spcBef>
                <a:spcPts val="4200"/>
              </a:spcBef>
              <a:spcAft>
                <a:spcPts val="0"/>
              </a:spcAft>
              <a:buClr>
                <a:srgbClr val="6A6C76"/>
              </a:buClr>
              <a:buSzPts val="4640"/>
              <a:buFont typeface="Tahoma"/>
              <a:buChar char="•"/>
              <a:defRPr sz="3200" b="0" i="0" u="none" strike="noStrike" cap="none">
                <a:solidFill>
                  <a:srgbClr val="6A6C76"/>
                </a:solidFill>
                <a:latin typeface="Tahoma"/>
                <a:ea typeface="Tahoma"/>
                <a:cs typeface="Tahoma"/>
                <a:sym typeface="Tahoma"/>
              </a:defRPr>
            </a:lvl7pPr>
            <a:lvl8pPr marL="3657600" marR="0" lvl="7" indent="-523239" algn="l" rtl="0">
              <a:lnSpc>
                <a:spcPct val="100000"/>
              </a:lnSpc>
              <a:spcBef>
                <a:spcPts val="4200"/>
              </a:spcBef>
              <a:spcAft>
                <a:spcPts val="0"/>
              </a:spcAft>
              <a:buClr>
                <a:srgbClr val="6A6C76"/>
              </a:buClr>
              <a:buSzPts val="4640"/>
              <a:buFont typeface="Tahoma"/>
              <a:buChar char="•"/>
              <a:defRPr sz="3200" b="0" i="0" u="none" strike="noStrike" cap="none">
                <a:solidFill>
                  <a:srgbClr val="6A6C76"/>
                </a:solidFill>
                <a:latin typeface="Tahoma"/>
                <a:ea typeface="Tahoma"/>
                <a:cs typeface="Tahoma"/>
                <a:sym typeface="Tahoma"/>
              </a:defRPr>
            </a:lvl8pPr>
            <a:lvl9pPr marL="4114800" marR="0" lvl="8" indent="-523240" algn="l" rtl="0">
              <a:lnSpc>
                <a:spcPct val="100000"/>
              </a:lnSpc>
              <a:spcBef>
                <a:spcPts val="4200"/>
              </a:spcBef>
              <a:spcAft>
                <a:spcPts val="0"/>
              </a:spcAft>
              <a:buClr>
                <a:srgbClr val="6A6C76"/>
              </a:buClr>
              <a:buSzPts val="4640"/>
              <a:buFont typeface="Tahoma"/>
              <a:buChar char="•"/>
              <a:defRPr sz="3200" b="0" i="0" u="none" strike="noStrike" cap="none">
                <a:solidFill>
                  <a:srgbClr val="6A6C76"/>
                </a:solidFill>
                <a:latin typeface="Tahoma"/>
                <a:ea typeface="Tahoma"/>
                <a:cs typeface="Tahoma"/>
                <a:sym typeface="Tahom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services.fsd.uta.fi/catalogue/FSD2926/DDI/FSD2926e.x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
        <p:cNvGrpSpPr/>
        <p:nvPr/>
      </p:nvGrpSpPr>
      <p:grpSpPr>
        <a:xfrm>
          <a:off x="0" y="0"/>
          <a:ext cx="0" cy="0"/>
          <a:chOff x="0" y="0"/>
          <a:chExt cx="0" cy="0"/>
        </a:xfrm>
      </p:grpSpPr>
      <p:sp>
        <p:nvSpPr>
          <p:cNvPr id="83" name="Google Shape;83;p1"/>
          <p:cNvSpPr txBox="1">
            <a:spLocks noGrp="1"/>
          </p:cNvSpPr>
          <p:nvPr>
            <p:ph type="body" idx="1"/>
          </p:nvPr>
        </p:nvSpPr>
        <p:spPr>
          <a:xfrm>
            <a:off x="2461053" y="3232680"/>
            <a:ext cx="13953494" cy="1402821"/>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FFFFFF"/>
              </a:buClr>
              <a:buSzPts val="8000"/>
              <a:buFont typeface="Tahoma"/>
              <a:buNone/>
            </a:pPr>
            <a:r>
              <a:rPr lang="en-US"/>
              <a:t>CESSDA</a:t>
            </a:r>
            <a:endParaRPr/>
          </a:p>
        </p:txBody>
      </p:sp>
      <p:sp>
        <p:nvSpPr>
          <p:cNvPr id="84" name="Google Shape;84;p1"/>
          <p:cNvSpPr txBox="1">
            <a:spLocks noGrp="1"/>
          </p:cNvSpPr>
          <p:nvPr>
            <p:ph type="body" idx="2"/>
          </p:nvPr>
        </p:nvSpPr>
        <p:spPr>
          <a:xfrm>
            <a:off x="2394860" y="5016501"/>
            <a:ext cx="9309460" cy="81015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94C2E9"/>
              </a:buClr>
              <a:buSzPts val="4100"/>
              <a:buFont typeface="Tahoma"/>
              <a:buNone/>
            </a:pPr>
            <a:r>
              <a:rPr lang="en-US"/>
              <a:t>Chapter 2. Organise &amp; Document</a:t>
            </a:r>
            <a:endParaRPr/>
          </a:p>
        </p:txBody>
      </p:sp>
      <p:sp>
        <p:nvSpPr>
          <p:cNvPr id="85" name="Google Shape;85;p1"/>
          <p:cNvSpPr txBox="1">
            <a:spLocks noGrp="1"/>
          </p:cNvSpPr>
          <p:nvPr>
            <p:ph type="body" idx="3"/>
          </p:nvPr>
        </p:nvSpPr>
        <p:spPr>
          <a:xfrm>
            <a:off x="2394025" y="5981700"/>
            <a:ext cx="10425863" cy="520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2900"/>
              <a:buFont typeface="Tahoma"/>
              <a:buNone/>
            </a:pPr>
            <a:r>
              <a:rPr lang="en-US"/>
              <a:t>Jindřich Krejčí &lt;jindrich.krejci@soc.cas.cz&gt;</a:t>
            </a:r>
            <a:br>
              <a:rPr lang="en-US"/>
            </a:br>
            <a:r>
              <a:rPr lang="en-US"/>
              <a:t>Johana Chylíková &lt;johana.chylikova@soc.cas.cz&gt; </a:t>
            </a:r>
            <a:endParaRPr/>
          </a:p>
        </p:txBody>
      </p:sp>
      <p:sp>
        <p:nvSpPr>
          <p:cNvPr id="86" name="Google Shape;86;p1"/>
          <p:cNvSpPr txBox="1">
            <a:spLocks noGrp="1"/>
          </p:cNvSpPr>
          <p:nvPr>
            <p:ph type="body" idx="4"/>
          </p:nvPr>
        </p:nvSpPr>
        <p:spPr>
          <a:xfrm>
            <a:off x="2410958" y="6908799"/>
            <a:ext cx="7299970" cy="93979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2900"/>
              <a:buFont typeface="Tahoma"/>
              <a:buNone/>
            </a:pPr>
            <a:r>
              <a:rPr lang="en-US"/>
              <a:t>RDM Expert Tour Guide</a:t>
            </a:r>
            <a:endParaRPr/>
          </a:p>
          <a:p>
            <a:pPr marL="0" lvl="0" indent="0" algn="l" rtl="0">
              <a:lnSpc>
                <a:spcPct val="100000"/>
              </a:lnSpc>
              <a:spcBef>
                <a:spcPts val="600"/>
              </a:spcBef>
              <a:spcAft>
                <a:spcPts val="0"/>
              </a:spcAft>
              <a:buClr>
                <a:schemeClr val="lt1"/>
              </a:buClr>
              <a:buSzPts val="2900"/>
              <a:buFont typeface="Tahoma"/>
              <a:buNone/>
            </a:pPr>
            <a:r>
              <a:rPr lang="en-US"/>
              <a:t>Train the Trainers event, 12-13 April 2018</a:t>
            </a:r>
            <a:endParaRPr/>
          </a:p>
        </p:txBody>
      </p:sp>
      <p:sp>
        <p:nvSpPr>
          <p:cNvPr id="87" name="Google Shape;87;p1"/>
          <p:cNvSpPr/>
          <p:nvPr/>
        </p:nvSpPr>
        <p:spPr>
          <a:xfrm>
            <a:off x="2913217" y="8857633"/>
            <a:ext cx="11309700" cy="708000"/>
          </a:xfrm>
          <a:prstGeom prst="rect">
            <a:avLst/>
          </a:prstGeom>
          <a:noFill/>
          <a:ln>
            <a:noFill/>
          </a:ln>
        </p:spPr>
        <p:txBody>
          <a:bodyPr spcFirstLastPara="1" wrap="square" lIns="91425" tIns="45700" rIns="91425" bIns="45700" anchor="t" anchorCtr="0">
            <a:spAutoFit/>
          </a:bodyPr>
          <a:lstStyle/>
          <a:p>
            <a:pPr marL="12700" marR="0" lvl="0" indent="0" algn="l" rtl="0">
              <a:lnSpc>
                <a:spcPct val="100000"/>
              </a:lnSpc>
              <a:spcBef>
                <a:spcPts val="0"/>
              </a:spcBef>
              <a:spcAft>
                <a:spcPts val="0"/>
              </a:spcAft>
              <a:buClr>
                <a:srgbClr val="FFFFFF"/>
              </a:buClr>
              <a:buSzPts val="2000"/>
              <a:buFont typeface="Tahoma"/>
              <a:buNone/>
            </a:pPr>
            <a:r>
              <a:rPr lang="en-US" sz="2000" b="0" i="0" u="none" strike="noStrike" cap="none">
                <a:solidFill>
                  <a:srgbClr val="FFFFFF"/>
                </a:solidFill>
                <a:latin typeface="Tahoma"/>
                <a:ea typeface="Tahoma"/>
                <a:cs typeface="Tahoma"/>
                <a:sym typeface="Tahoma"/>
              </a:rPr>
              <a:t>Cite as: Krejci, J., J. Chylikova (2020). The CESSDA Data Management Expert Guide. Chapter 2. Organise &amp; Document [presentation]. Bergen: CESSDA ERIC.</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0"/>
          <p:cNvSpPr txBox="1">
            <a:spLocks noGrp="1"/>
          </p:cNvSpPr>
          <p:nvPr>
            <p:ph type="body" idx="1"/>
          </p:nvPr>
        </p:nvSpPr>
        <p:spPr>
          <a:xfrm>
            <a:off x="4209950" y="1763704"/>
            <a:ext cx="7132320" cy="4880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6A6C76"/>
              </a:buClr>
              <a:buSzPts val="2044"/>
              <a:buFont typeface="Tahoma"/>
              <a:buNone/>
            </a:pPr>
            <a:r>
              <a:rPr lang="en-US"/>
              <a:t>http://www.europeansocialsurvey.org/</a:t>
            </a:r>
            <a:endParaRPr/>
          </a:p>
        </p:txBody>
      </p:sp>
      <p:sp>
        <p:nvSpPr>
          <p:cNvPr id="154" name="Google Shape;154;p10"/>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US"/>
              <a:t>European Social Survey (ESS)</a:t>
            </a:r>
            <a:endParaRPr/>
          </a:p>
        </p:txBody>
      </p:sp>
      <p:sp>
        <p:nvSpPr>
          <p:cNvPr id="155" name="Google Shape;155;p10"/>
          <p:cNvSpPr/>
          <p:nvPr/>
        </p:nvSpPr>
        <p:spPr>
          <a:xfrm>
            <a:off x="4155086" y="2439124"/>
            <a:ext cx="10347298" cy="7298121"/>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Helvetica Neue"/>
              <a:buNone/>
            </a:pPr>
            <a:endParaRPr sz="2400" b="1" i="0" u="none" strike="noStrike" cap="none">
              <a:solidFill>
                <a:srgbClr val="000000"/>
              </a:solidFill>
              <a:latin typeface="Helvetica Neue"/>
              <a:ea typeface="Helvetica Neue"/>
              <a:cs typeface="Helvetica Neue"/>
              <a:sym typeface="Helvetica Neue"/>
            </a:endParaRPr>
          </a:p>
        </p:txBody>
      </p:sp>
      <p:grpSp>
        <p:nvGrpSpPr>
          <p:cNvPr id="156" name="Google Shape;156;p10"/>
          <p:cNvGrpSpPr/>
          <p:nvPr/>
        </p:nvGrpSpPr>
        <p:grpSpPr>
          <a:xfrm>
            <a:off x="-34259" y="2048256"/>
            <a:ext cx="4061177" cy="7688989"/>
            <a:chOff x="115823" y="100584"/>
            <a:chExt cx="3538328" cy="6734047"/>
          </a:xfrm>
        </p:grpSpPr>
        <p:sp>
          <p:nvSpPr>
            <p:cNvPr id="157" name="Google Shape;157;p10"/>
            <p:cNvSpPr/>
            <p:nvPr/>
          </p:nvSpPr>
          <p:spPr>
            <a:xfrm>
              <a:off x="115823" y="100584"/>
              <a:ext cx="3538328" cy="673404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Helvetica Neue"/>
                <a:buNone/>
              </a:pPr>
              <a:endParaRPr sz="2400" b="1" i="0" u="none" strike="noStrike" cap="none">
                <a:solidFill>
                  <a:srgbClr val="000000"/>
                </a:solidFill>
                <a:latin typeface="Helvetica Neue"/>
                <a:ea typeface="Helvetica Neue"/>
                <a:cs typeface="Helvetica Neue"/>
                <a:sym typeface="Helvetica Neue"/>
              </a:endParaRPr>
            </a:p>
          </p:txBody>
        </p:sp>
        <p:sp>
          <p:nvSpPr>
            <p:cNvPr id="158" name="Google Shape;158;p10"/>
            <p:cNvSpPr/>
            <p:nvPr/>
          </p:nvSpPr>
          <p:spPr>
            <a:xfrm>
              <a:off x="1882140" y="5294376"/>
              <a:ext cx="350520" cy="355600"/>
            </a:xfrm>
            <a:custGeom>
              <a:avLst/>
              <a:gdLst/>
              <a:ahLst/>
              <a:cxnLst/>
              <a:rect l="l" t="t" r="r" b="b"/>
              <a:pathLst>
                <a:path w="350519" h="355600" extrusionOk="0">
                  <a:moveTo>
                    <a:pt x="175260" y="0"/>
                  </a:moveTo>
                  <a:lnTo>
                    <a:pt x="0" y="177546"/>
                  </a:lnTo>
                  <a:lnTo>
                    <a:pt x="175260" y="355092"/>
                  </a:lnTo>
                  <a:lnTo>
                    <a:pt x="175260" y="266319"/>
                  </a:lnTo>
                  <a:lnTo>
                    <a:pt x="350520" y="266319"/>
                  </a:lnTo>
                  <a:lnTo>
                    <a:pt x="350520" y="88773"/>
                  </a:lnTo>
                  <a:lnTo>
                    <a:pt x="175260" y="88773"/>
                  </a:lnTo>
                  <a:lnTo>
                    <a:pt x="175260" y="0"/>
                  </a:lnTo>
                  <a:close/>
                </a:path>
              </a:pathLst>
            </a:custGeom>
            <a:solidFill>
              <a:srgbClr val="4472C4"/>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Helvetica Neue"/>
                <a:buNone/>
              </a:pPr>
              <a:endParaRPr sz="2400" b="1" i="0" u="none" strike="noStrike" cap="none">
                <a:solidFill>
                  <a:srgbClr val="000000"/>
                </a:solidFill>
                <a:latin typeface="Helvetica Neue"/>
                <a:ea typeface="Helvetica Neue"/>
                <a:cs typeface="Helvetica Neue"/>
                <a:sym typeface="Helvetica Neue"/>
              </a:endParaRPr>
            </a:p>
          </p:txBody>
        </p:sp>
        <p:sp>
          <p:nvSpPr>
            <p:cNvPr id="159" name="Google Shape;159;p10"/>
            <p:cNvSpPr/>
            <p:nvPr/>
          </p:nvSpPr>
          <p:spPr>
            <a:xfrm>
              <a:off x="1882140" y="5294376"/>
              <a:ext cx="350520" cy="355600"/>
            </a:xfrm>
            <a:custGeom>
              <a:avLst/>
              <a:gdLst/>
              <a:ahLst/>
              <a:cxnLst/>
              <a:rect l="l" t="t" r="r" b="b"/>
              <a:pathLst>
                <a:path w="350519" h="355600" extrusionOk="0">
                  <a:moveTo>
                    <a:pt x="0" y="177546"/>
                  </a:moveTo>
                  <a:lnTo>
                    <a:pt x="175260" y="0"/>
                  </a:lnTo>
                  <a:lnTo>
                    <a:pt x="175260" y="88773"/>
                  </a:lnTo>
                  <a:lnTo>
                    <a:pt x="350520" y="88773"/>
                  </a:lnTo>
                  <a:lnTo>
                    <a:pt x="350520" y="266319"/>
                  </a:lnTo>
                  <a:lnTo>
                    <a:pt x="175260" y="266319"/>
                  </a:lnTo>
                  <a:lnTo>
                    <a:pt x="175260" y="355092"/>
                  </a:lnTo>
                  <a:lnTo>
                    <a:pt x="0" y="177546"/>
                  </a:lnTo>
                  <a:close/>
                </a:path>
              </a:pathLst>
            </a:custGeom>
            <a:noFill/>
            <a:ln w="57900" cap="flat" cmpd="sng">
              <a:solidFill>
                <a:srgbClr val="C00000"/>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Helvetica Neue"/>
                <a:buNone/>
              </a:pPr>
              <a:endParaRPr sz="2400" b="1" i="0" u="none" strike="noStrike" cap="none">
                <a:solidFill>
                  <a:srgbClr val="000000"/>
                </a:solidFill>
                <a:latin typeface="Helvetica Neue"/>
                <a:ea typeface="Helvetica Neue"/>
                <a:cs typeface="Helvetica Neue"/>
                <a:sym typeface="Helvetica Neue"/>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1"/>
          <p:cNvSpPr txBox="1">
            <a:spLocks noGrp="1"/>
          </p:cNvSpPr>
          <p:nvPr>
            <p:ph type="body" idx="1"/>
          </p:nvPr>
        </p:nvSpPr>
        <p:spPr>
          <a:xfrm>
            <a:off x="908781" y="2278906"/>
            <a:ext cx="16117347" cy="68489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6A6C76"/>
              </a:buClr>
              <a:buSzPts val="2044"/>
              <a:buFont typeface="Tahoma"/>
              <a:buNone/>
            </a:pPr>
            <a:r>
              <a:rPr lang="en-US"/>
              <a:t>Principal identifier: provide useful clues to the content, status and version of a file, uniquely identify a file; help in classifying and sorting  files; be consistent in time and among different people.</a:t>
            </a:r>
            <a:endParaRPr/>
          </a:p>
          <a:p>
            <a:pPr marL="0" lvl="0" indent="0" algn="l" rtl="0">
              <a:lnSpc>
                <a:spcPct val="100000"/>
              </a:lnSpc>
              <a:spcBef>
                <a:spcPts val="600"/>
              </a:spcBef>
              <a:spcAft>
                <a:spcPts val="0"/>
              </a:spcAft>
              <a:buClr>
                <a:srgbClr val="6A6C76"/>
              </a:buClr>
              <a:buSzPts val="2044"/>
              <a:buFont typeface="Tahoma"/>
              <a:buNone/>
            </a:pPr>
            <a:endParaRPr/>
          </a:p>
          <a:p>
            <a:pPr marL="0" lvl="0" indent="0" algn="l" rtl="0">
              <a:lnSpc>
                <a:spcPct val="100000"/>
              </a:lnSpc>
              <a:spcBef>
                <a:spcPts val="600"/>
              </a:spcBef>
              <a:spcAft>
                <a:spcPts val="0"/>
              </a:spcAft>
              <a:buClr>
                <a:srgbClr val="6A6C76"/>
              </a:buClr>
              <a:buSzPts val="2044"/>
              <a:buFont typeface="Tahoma"/>
              <a:buNone/>
            </a:pPr>
            <a:r>
              <a:rPr lang="en-US"/>
              <a:t>Consider following elements:</a:t>
            </a:r>
            <a:endParaRPr/>
          </a:p>
          <a:p>
            <a:pPr marL="584200" lvl="0" indent="-584200" algn="l" rtl="0">
              <a:lnSpc>
                <a:spcPct val="100000"/>
              </a:lnSpc>
              <a:spcBef>
                <a:spcPts val="600"/>
              </a:spcBef>
              <a:spcAft>
                <a:spcPts val="0"/>
              </a:spcAft>
              <a:buClr>
                <a:srgbClr val="6A6C76"/>
              </a:buClr>
              <a:buSzPts val="2044"/>
              <a:buFont typeface="Tahoma"/>
              <a:buChar char="•"/>
            </a:pPr>
            <a:r>
              <a:rPr lang="en-US"/>
              <a:t>Version number</a:t>
            </a:r>
            <a:endParaRPr/>
          </a:p>
          <a:p>
            <a:pPr marL="584200" lvl="0" indent="-584200" algn="l" rtl="0">
              <a:lnSpc>
                <a:spcPct val="100000"/>
              </a:lnSpc>
              <a:spcBef>
                <a:spcPts val="600"/>
              </a:spcBef>
              <a:spcAft>
                <a:spcPts val="0"/>
              </a:spcAft>
              <a:buClr>
                <a:srgbClr val="6A6C76"/>
              </a:buClr>
              <a:buSzPts val="2044"/>
              <a:buFont typeface="Tahoma"/>
              <a:buChar char="•"/>
            </a:pPr>
            <a:r>
              <a:rPr lang="en-US"/>
              <a:t>Date of creation (date format YYYY-MM-DD)</a:t>
            </a:r>
            <a:endParaRPr/>
          </a:p>
          <a:p>
            <a:pPr marL="584200" lvl="0" indent="-584200" algn="l" rtl="0">
              <a:lnSpc>
                <a:spcPct val="100000"/>
              </a:lnSpc>
              <a:spcBef>
                <a:spcPts val="600"/>
              </a:spcBef>
              <a:spcAft>
                <a:spcPts val="0"/>
              </a:spcAft>
              <a:buClr>
                <a:srgbClr val="6A6C76"/>
              </a:buClr>
              <a:buSzPts val="2044"/>
              <a:buFont typeface="Tahoma"/>
              <a:buChar char="•"/>
            </a:pPr>
            <a:r>
              <a:rPr lang="en-US"/>
              <a:t>Name of creator  </a:t>
            </a:r>
            <a:endParaRPr/>
          </a:p>
          <a:p>
            <a:pPr marL="584200" lvl="0" indent="-584200" algn="l" rtl="0">
              <a:lnSpc>
                <a:spcPct val="100000"/>
              </a:lnSpc>
              <a:spcBef>
                <a:spcPts val="600"/>
              </a:spcBef>
              <a:spcAft>
                <a:spcPts val="0"/>
              </a:spcAft>
              <a:buClr>
                <a:srgbClr val="6A6C76"/>
              </a:buClr>
              <a:buSzPts val="2044"/>
              <a:buFont typeface="Tahoma"/>
              <a:buChar char="•"/>
            </a:pPr>
            <a:r>
              <a:rPr lang="en-US"/>
              <a:t>Description of content  </a:t>
            </a:r>
            <a:endParaRPr/>
          </a:p>
          <a:p>
            <a:pPr marL="584200" lvl="0" indent="-584200" algn="l" rtl="0">
              <a:lnSpc>
                <a:spcPct val="100000"/>
              </a:lnSpc>
              <a:spcBef>
                <a:spcPts val="600"/>
              </a:spcBef>
              <a:spcAft>
                <a:spcPts val="0"/>
              </a:spcAft>
              <a:buClr>
                <a:srgbClr val="6A6C76"/>
              </a:buClr>
              <a:buSzPts val="2044"/>
              <a:buFont typeface="Tahoma"/>
              <a:buChar char="•"/>
            </a:pPr>
            <a:r>
              <a:rPr lang="en-US"/>
              <a:t>Name of research team  </a:t>
            </a:r>
            <a:endParaRPr/>
          </a:p>
          <a:p>
            <a:pPr marL="584200" lvl="0" indent="-584200" algn="l" rtl="0">
              <a:lnSpc>
                <a:spcPct val="100000"/>
              </a:lnSpc>
              <a:spcBef>
                <a:spcPts val="600"/>
              </a:spcBef>
              <a:spcAft>
                <a:spcPts val="0"/>
              </a:spcAft>
              <a:buClr>
                <a:srgbClr val="6A6C76"/>
              </a:buClr>
              <a:buSzPts val="2044"/>
              <a:buFont typeface="Tahoma"/>
              <a:buChar char="•"/>
            </a:pPr>
            <a:r>
              <a:rPr lang="en-US"/>
              <a:t>Publication date  </a:t>
            </a:r>
            <a:endParaRPr/>
          </a:p>
          <a:p>
            <a:pPr marL="584200" lvl="0" indent="-584200" algn="l" rtl="0">
              <a:lnSpc>
                <a:spcPct val="100000"/>
              </a:lnSpc>
              <a:spcBef>
                <a:spcPts val="600"/>
              </a:spcBef>
              <a:spcAft>
                <a:spcPts val="0"/>
              </a:spcAft>
              <a:buClr>
                <a:srgbClr val="6A6C76"/>
              </a:buClr>
              <a:buSzPts val="2044"/>
              <a:buFont typeface="Tahoma"/>
              <a:buChar char="•"/>
            </a:pPr>
            <a:r>
              <a:rPr lang="en-US"/>
              <a:t>Project number</a:t>
            </a:r>
            <a:br>
              <a:rPr lang="en-US"/>
            </a:br>
            <a:endParaRPr/>
          </a:p>
          <a:p>
            <a:pPr marL="0" lvl="0" indent="0" algn="l" rtl="0">
              <a:lnSpc>
                <a:spcPct val="100000"/>
              </a:lnSpc>
              <a:spcBef>
                <a:spcPts val="600"/>
              </a:spcBef>
              <a:spcAft>
                <a:spcPts val="0"/>
              </a:spcAft>
              <a:buClr>
                <a:srgbClr val="6A6C76"/>
              </a:buClr>
              <a:buSzPts val="2044"/>
              <a:buFont typeface="Tahoma"/>
              <a:buNone/>
            </a:pPr>
            <a:r>
              <a:rPr lang="en-US"/>
              <a:t>Setting up file naming convention: &lt;date&gt;&lt;type&gt;&lt;ID1&gt;&lt;gender&gt;&lt;age&gt;&lt;municipality&gt;&lt;datatype&gt;&lt;ID2&gt;</a:t>
            </a:r>
            <a:endParaRPr/>
          </a:p>
          <a:p>
            <a:pPr marL="584200" lvl="0" indent="-454406" algn="l" rtl="0">
              <a:lnSpc>
                <a:spcPct val="100000"/>
              </a:lnSpc>
              <a:spcBef>
                <a:spcPts val="600"/>
              </a:spcBef>
              <a:spcAft>
                <a:spcPts val="0"/>
              </a:spcAft>
              <a:buClr>
                <a:srgbClr val="6A6C76"/>
              </a:buClr>
              <a:buSzPts val="2044"/>
              <a:buFont typeface="Tahoma"/>
              <a:buNone/>
            </a:pPr>
            <a:endParaRPr/>
          </a:p>
          <a:p>
            <a:pPr marL="0" lvl="0" indent="0" algn="l" rtl="0">
              <a:lnSpc>
                <a:spcPct val="100000"/>
              </a:lnSpc>
              <a:spcBef>
                <a:spcPts val="600"/>
              </a:spcBef>
              <a:spcAft>
                <a:spcPts val="0"/>
              </a:spcAft>
              <a:buClr>
                <a:srgbClr val="6A6C76"/>
              </a:buClr>
              <a:buSzPts val="2044"/>
              <a:buFont typeface="Tahoma"/>
              <a:buNone/>
            </a:pPr>
            <a:endParaRPr/>
          </a:p>
        </p:txBody>
      </p:sp>
      <p:sp>
        <p:nvSpPr>
          <p:cNvPr id="165" name="Google Shape;165;p11"/>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US"/>
              <a:t>File naming strategy</a:t>
            </a:r>
            <a:endParaRPr/>
          </a:p>
        </p:txBody>
      </p:sp>
      <p:sp>
        <p:nvSpPr>
          <p:cNvPr id="166" name="Google Shape;166;p11"/>
          <p:cNvSpPr txBox="1"/>
          <p:nvPr/>
        </p:nvSpPr>
        <p:spPr>
          <a:xfrm>
            <a:off x="11269216" y="4348882"/>
            <a:ext cx="4970527" cy="1729191"/>
          </a:xfrm>
          <a:prstGeom prst="rect">
            <a:avLst/>
          </a:prstGeom>
          <a:solidFill>
            <a:srgbClr val="F2F2F2"/>
          </a:solidFill>
          <a:ln w="38100" cap="flat" cmpd="sng">
            <a:solidFill>
              <a:srgbClr val="C00000"/>
            </a:solidFill>
            <a:prstDash val="solid"/>
            <a:round/>
            <a:headEnd type="none" w="sm" len="sm"/>
            <a:tailEnd type="none" w="sm" len="sm"/>
          </a:ln>
        </p:spPr>
        <p:txBody>
          <a:bodyPr spcFirstLastPara="1" wrap="square" lIns="0" tIns="33000" rIns="0" bIns="0" anchor="t" anchorCtr="0">
            <a:spAutoFit/>
          </a:bodyPr>
          <a:lstStyle/>
          <a:p>
            <a:pPr marL="90170" marR="0" lvl="0" indent="0" algn="l" rtl="0">
              <a:lnSpc>
                <a:spcPct val="100000"/>
              </a:lnSpc>
              <a:spcBef>
                <a:spcPts val="0"/>
              </a:spcBef>
              <a:spcAft>
                <a:spcPts val="0"/>
              </a:spcAft>
              <a:buClr>
                <a:srgbClr val="000000"/>
              </a:buClr>
              <a:buSzPts val="2000"/>
              <a:buFont typeface="Calibri"/>
              <a:buNone/>
            </a:pPr>
            <a:r>
              <a:rPr lang="en-US" sz="2000" b="1" i="0" u="none" strike="noStrike" cap="none">
                <a:solidFill>
                  <a:srgbClr val="000000"/>
                </a:solidFill>
                <a:latin typeface="Calibri"/>
                <a:ea typeface="Calibri"/>
                <a:cs typeface="Calibri"/>
                <a:sym typeface="Calibri"/>
              </a:rPr>
              <a:t>Example:</a:t>
            </a:r>
            <a:endParaRPr/>
          </a:p>
          <a:p>
            <a:pPr marL="90170" marR="1029969" lvl="0" indent="0" algn="l" rtl="0">
              <a:lnSpc>
                <a:spcPct val="155600"/>
              </a:lnSpc>
              <a:spcBef>
                <a:spcPts val="0"/>
              </a:spcBef>
              <a:spcAft>
                <a:spcPts val="0"/>
              </a:spcAft>
              <a:buClr>
                <a:srgbClr val="000000"/>
              </a:buClr>
              <a:buSzPts val="2000"/>
              <a:buFont typeface="Calibri"/>
              <a:buNone/>
            </a:pPr>
            <a:r>
              <a:rPr lang="en-US" sz="2000" b="1" i="0" u="none" strike="noStrike" cap="none">
                <a:solidFill>
                  <a:srgbClr val="000000"/>
                </a:solidFill>
                <a:latin typeface="Calibri"/>
                <a:ea typeface="Calibri"/>
                <a:cs typeface="Calibri"/>
                <a:sym typeface="Calibri"/>
              </a:rPr>
              <a:t>20130311_interview2_audio.wav  20130311_interview2_trans.rtf  20130311_interview2_image.jpg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3"/>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US"/>
              <a:t>Folder structure</a:t>
            </a:r>
            <a:endParaRPr/>
          </a:p>
        </p:txBody>
      </p:sp>
      <p:sp>
        <p:nvSpPr>
          <p:cNvPr id="176" name="Google Shape;176;p13"/>
          <p:cNvSpPr/>
          <p:nvPr/>
        </p:nvSpPr>
        <p:spPr>
          <a:xfrm>
            <a:off x="786289" y="1942442"/>
            <a:ext cx="6656927" cy="7076741"/>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Helvetica Neue"/>
              <a:buNone/>
            </a:pPr>
            <a:endParaRPr sz="2400" b="1" i="0" u="none" strike="noStrike" cap="none">
              <a:solidFill>
                <a:srgbClr val="000000"/>
              </a:solidFill>
              <a:latin typeface="Helvetica Neue"/>
              <a:ea typeface="Helvetica Neue"/>
              <a:cs typeface="Helvetica Neue"/>
              <a:sym typeface="Helvetica Neue"/>
            </a:endParaRPr>
          </a:p>
        </p:txBody>
      </p:sp>
      <p:sp>
        <p:nvSpPr>
          <p:cNvPr id="177" name="Google Shape;177;p13"/>
          <p:cNvSpPr/>
          <p:nvPr/>
        </p:nvSpPr>
        <p:spPr>
          <a:xfrm>
            <a:off x="7804880" y="2818310"/>
            <a:ext cx="5179599" cy="4957228"/>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Helvetica Neue"/>
              <a:buNone/>
            </a:pPr>
            <a:endParaRPr sz="2400" b="1"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4"/>
          <p:cNvSpPr txBox="1">
            <a:spLocks noGrp="1"/>
          </p:cNvSpPr>
          <p:nvPr>
            <p:ph type="body" idx="1"/>
          </p:nvPr>
        </p:nvSpPr>
        <p:spPr>
          <a:xfrm>
            <a:off x="908781" y="2278906"/>
            <a:ext cx="13026675" cy="68489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6A6C76"/>
              </a:buClr>
              <a:buSzPts val="2044"/>
              <a:buFont typeface="Tahoma"/>
              <a:buNone/>
            </a:pPr>
            <a:r>
              <a:rPr lang="en-US"/>
              <a:t>Describe a model research situation and ask your students to develope appropriate DMP including elements regarding data  organisation.</a:t>
            </a:r>
            <a:endParaRPr/>
          </a:p>
          <a:p>
            <a:pPr marL="0" lvl="0" indent="0" algn="l" rtl="0">
              <a:lnSpc>
                <a:spcPct val="100000"/>
              </a:lnSpc>
              <a:spcBef>
                <a:spcPts val="1200"/>
              </a:spcBef>
              <a:spcAft>
                <a:spcPts val="0"/>
              </a:spcAft>
              <a:buClr>
                <a:srgbClr val="6A6C76"/>
              </a:buClr>
              <a:buSzPts val="2044"/>
              <a:buFont typeface="Tahoma"/>
              <a:buNone/>
            </a:pPr>
            <a:r>
              <a:rPr lang="en-US"/>
              <a:t>E.g.: Survey of households; different survey instruments: F2F household questionnaire, F2F personal questionnaire; drop off personal  questionnaire; proxy questionnaire. Required analysis on both levels, household and individual...</a:t>
            </a:r>
            <a:endParaRPr/>
          </a:p>
          <a:p>
            <a:pPr marL="584200" lvl="0" indent="-584200" algn="l" rtl="0">
              <a:lnSpc>
                <a:spcPct val="100000"/>
              </a:lnSpc>
              <a:spcBef>
                <a:spcPts val="1200"/>
              </a:spcBef>
              <a:spcAft>
                <a:spcPts val="0"/>
              </a:spcAft>
              <a:buClr>
                <a:srgbClr val="6A6C76"/>
              </a:buClr>
              <a:buSzPts val="2044"/>
              <a:buFont typeface="Tahoma"/>
              <a:buChar char="•"/>
            </a:pPr>
            <a:r>
              <a:rPr lang="en-US"/>
              <a:t>How will you organise your data? Will the data be organised in simple files or more complex  databases?</a:t>
            </a:r>
            <a:endParaRPr/>
          </a:p>
          <a:p>
            <a:pPr marL="584200" lvl="0" indent="-584200" algn="l" rtl="0">
              <a:lnSpc>
                <a:spcPct val="100000"/>
              </a:lnSpc>
              <a:spcBef>
                <a:spcPts val="1200"/>
              </a:spcBef>
              <a:spcAft>
                <a:spcPts val="0"/>
              </a:spcAft>
              <a:buClr>
                <a:srgbClr val="6A6C76"/>
              </a:buClr>
              <a:buSzPts val="2044"/>
              <a:buFont typeface="Tahoma"/>
              <a:buChar char="•"/>
            </a:pPr>
            <a:r>
              <a:rPr lang="en-US"/>
              <a:t>Strategy in variable naming and labeling?</a:t>
            </a:r>
            <a:endParaRPr/>
          </a:p>
          <a:p>
            <a:pPr marL="584200" lvl="0" indent="-584200" algn="l" rtl="0">
              <a:lnSpc>
                <a:spcPct val="100000"/>
              </a:lnSpc>
              <a:spcBef>
                <a:spcPts val="1200"/>
              </a:spcBef>
              <a:spcAft>
                <a:spcPts val="0"/>
              </a:spcAft>
              <a:buClr>
                <a:srgbClr val="6A6C76"/>
              </a:buClr>
              <a:buSzPts val="2044"/>
              <a:buFont typeface="Tahoma"/>
              <a:buChar char="•"/>
            </a:pPr>
            <a:r>
              <a:rPr lang="en-US"/>
              <a:t>File naming strategy, convention?</a:t>
            </a:r>
            <a:endParaRPr/>
          </a:p>
        </p:txBody>
      </p:sp>
      <p:sp>
        <p:nvSpPr>
          <p:cNvPr id="183" name="Google Shape;183;p14"/>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US"/>
              <a:t>Exercise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5"/>
          <p:cNvSpPr txBox="1">
            <a:spLocks noGrp="1"/>
          </p:cNvSpPr>
          <p:nvPr>
            <p:ph type="body" idx="1"/>
          </p:nvPr>
        </p:nvSpPr>
        <p:spPr>
          <a:xfrm>
            <a:off x="908781" y="2432304"/>
            <a:ext cx="9350787" cy="6695560"/>
          </a:xfrm>
          <a:prstGeom prst="rect">
            <a:avLst/>
          </a:prstGeom>
          <a:noFill/>
          <a:ln>
            <a:noFill/>
          </a:ln>
        </p:spPr>
        <p:txBody>
          <a:bodyPr spcFirstLastPara="1" wrap="square" lIns="91425" tIns="45700" rIns="91425" bIns="45700" anchor="t" anchorCtr="0">
            <a:noAutofit/>
          </a:bodyPr>
          <a:lstStyle/>
          <a:p>
            <a:pPr marL="584200" lvl="0" indent="-584200" algn="l" rtl="0">
              <a:lnSpc>
                <a:spcPct val="150000"/>
              </a:lnSpc>
              <a:spcBef>
                <a:spcPts val="0"/>
              </a:spcBef>
              <a:spcAft>
                <a:spcPts val="0"/>
              </a:spcAft>
              <a:buClr>
                <a:srgbClr val="6A6C76"/>
              </a:buClr>
              <a:buSzPts val="2044"/>
              <a:buFont typeface="Tahoma"/>
              <a:buChar char="•"/>
            </a:pPr>
            <a:r>
              <a:rPr lang="en-US"/>
              <a:t>Documentation = information about your data</a:t>
            </a:r>
            <a:endParaRPr/>
          </a:p>
          <a:p>
            <a:pPr marL="584200" lvl="0" indent="-584200" algn="l" rtl="0">
              <a:lnSpc>
                <a:spcPct val="150000"/>
              </a:lnSpc>
              <a:spcBef>
                <a:spcPts val="1200"/>
              </a:spcBef>
              <a:spcAft>
                <a:spcPts val="0"/>
              </a:spcAft>
              <a:buClr>
                <a:srgbClr val="6A6C76"/>
              </a:buClr>
              <a:buSzPts val="2044"/>
              <a:buFont typeface="Tahoma"/>
              <a:buChar char="•"/>
            </a:pPr>
            <a:r>
              <a:rPr lang="en-US"/>
              <a:t>Makes the data publishable, discoverable, citable and reusable</a:t>
            </a:r>
            <a:endParaRPr/>
          </a:p>
          <a:p>
            <a:pPr marL="584200" lvl="0" indent="-584200" algn="l" rtl="0">
              <a:lnSpc>
                <a:spcPct val="150000"/>
              </a:lnSpc>
              <a:spcBef>
                <a:spcPts val="1200"/>
              </a:spcBef>
              <a:spcAft>
                <a:spcPts val="0"/>
              </a:spcAft>
              <a:buClr>
                <a:srgbClr val="6A6C76"/>
              </a:buClr>
              <a:buSzPts val="2044"/>
              <a:buFont typeface="Tahoma"/>
              <a:buChar char="•"/>
            </a:pPr>
            <a:r>
              <a:rPr lang="en-US"/>
              <a:t>The data quality becomes clear = using data without information about them is„no  quality“</a:t>
            </a:r>
            <a:endParaRPr/>
          </a:p>
        </p:txBody>
      </p:sp>
      <p:sp>
        <p:nvSpPr>
          <p:cNvPr id="189" name="Google Shape;189;p15"/>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US"/>
              <a:t>Why to document your data?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6"/>
          <p:cNvSpPr txBox="1">
            <a:spLocks noGrp="1"/>
          </p:cNvSpPr>
          <p:nvPr>
            <p:ph type="body" idx="1"/>
          </p:nvPr>
        </p:nvSpPr>
        <p:spPr>
          <a:xfrm>
            <a:off x="908781" y="2432304"/>
            <a:ext cx="12423171" cy="6695560"/>
          </a:xfrm>
          <a:prstGeom prst="rect">
            <a:avLst/>
          </a:prstGeom>
          <a:noFill/>
          <a:ln>
            <a:noFill/>
          </a:ln>
        </p:spPr>
        <p:txBody>
          <a:bodyPr spcFirstLastPara="1" wrap="square" lIns="91425" tIns="45700" rIns="91425" bIns="45700" anchor="t" anchorCtr="0">
            <a:noAutofit/>
          </a:bodyPr>
          <a:lstStyle/>
          <a:p>
            <a:pPr marL="584200" lvl="0" indent="-584200" algn="l" rtl="0">
              <a:lnSpc>
                <a:spcPct val="150000"/>
              </a:lnSpc>
              <a:spcBef>
                <a:spcPts val="0"/>
              </a:spcBef>
              <a:spcAft>
                <a:spcPts val="0"/>
              </a:spcAft>
              <a:buClr>
                <a:srgbClr val="6A6C76"/>
              </a:buClr>
              <a:buSzPts val="2044"/>
              <a:buFont typeface="Tahoma"/>
              <a:buChar char="•"/>
            </a:pPr>
            <a:r>
              <a:rPr lang="en-US"/>
              <a:t>Documentation connected to your research plan = you already have some of it.</a:t>
            </a:r>
            <a:endParaRPr/>
          </a:p>
          <a:p>
            <a:pPr marL="0" lvl="0" indent="0" algn="l" rtl="0">
              <a:lnSpc>
                <a:spcPct val="150000"/>
              </a:lnSpc>
              <a:spcBef>
                <a:spcPts val="1200"/>
              </a:spcBef>
              <a:spcAft>
                <a:spcPts val="0"/>
              </a:spcAft>
              <a:buClr>
                <a:srgbClr val="6A6C76"/>
              </a:buClr>
              <a:buSzPts val="2044"/>
              <a:buFont typeface="Tahoma"/>
              <a:buNone/>
            </a:pPr>
            <a:r>
              <a:rPr lang="en-US" b="1"/>
              <a:t>Imagine that other researchers use your data; what would they need to know?</a:t>
            </a:r>
            <a:endParaRPr/>
          </a:p>
          <a:p>
            <a:pPr marL="584200" lvl="0" indent="-584200" algn="l" rtl="0">
              <a:lnSpc>
                <a:spcPct val="150000"/>
              </a:lnSpc>
              <a:spcBef>
                <a:spcPts val="1200"/>
              </a:spcBef>
              <a:spcAft>
                <a:spcPts val="0"/>
              </a:spcAft>
              <a:buClr>
                <a:srgbClr val="6A6C76"/>
              </a:buClr>
              <a:buSzPts val="2044"/>
              <a:buFont typeface="Tahoma"/>
              <a:buChar char="•"/>
            </a:pPr>
            <a:r>
              <a:rPr lang="en-US"/>
              <a:t>Data archives have their standards, you can adopt them to guide you =&gt; Plan where to deposit your data</a:t>
            </a:r>
            <a:endParaRPr/>
          </a:p>
          <a:p>
            <a:pPr marL="584200" lvl="0" indent="-584200" algn="l" rtl="0">
              <a:lnSpc>
                <a:spcPct val="150000"/>
              </a:lnSpc>
              <a:spcBef>
                <a:spcPts val="1200"/>
              </a:spcBef>
              <a:spcAft>
                <a:spcPts val="0"/>
              </a:spcAft>
              <a:buClr>
                <a:srgbClr val="6A6C76"/>
              </a:buClr>
              <a:buSzPts val="2044"/>
              <a:buFont typeface="Tahoma"/>
              <a:buChar char="•"/>
            </a:pPr>
            <a:r>
              <a:rPr lang="en-US"/>
              <a:t>Want others to use your data? Make your documentation international = use English.</a:t>
            </a:r>
            <a:endParaRPr/>
          </a:p>
        </p:txBody>
      </p:sp>
      <p:sp>
        <p:nvSpPr>
          <p:cNvPr id="195" name="Google Shape;195;p16"/>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US"/>
              <a:t>How to start with documentation?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7"/>
          <p:cNvSpPr txBox="1">
            <a:spLocks noGrp="1"/>
          </p:cNvSpPr>
          <p:nvPr>
            <p:ph type="body" idx="1"/>
          </p:nvPr>
        </p:nvSpPr>
        <p:spPr>
          <a:xfrm>
            <a:off x="908781" y="2432304"/>
            <a:ext cx="12423171" cy="66955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6A6C76"/>
              </a:buClr>
              <a:buSzPts val="2044"/>
              <a:buFont typeface="Tahoma"/>
              <a:buNone/>
            </a:pPr>
            <a:r>
              <a:rPr lang="en-US"/>
              <a:t>1) Project level documentation 2) Data level documentation</a:t>
            </a:r>
            <a:endParaRPr/>
          </a:p>
          <a:p>
            <a:pPr marL="0" lvl="0" indent="0" algn="l" rtl="0">
              <a:lnSpc>
                <a:spcPct val="100000"/>
              </a:lnSpc>
              <a:spcBef>
                <a:spcPts val="1200"/>
              </a:spcBef>
              <a:spcAft>
                <a:spcPts val="0"/>
              </a:spcAft>
              <a:buClr>
                <a:srgbClr val="6A6C76"/>
              </a:buClr>
              <a:buSzPts val="2044"/>
              <a:buFont typeface="Tahoma"/>
              <a:buNone/>
            </a:pPr>
            <a:r>
              <a:rPr lang="en-US" b="1"/>
              <a:t>1. Project-level documentation includes following information:</a:t>
            </a:r>
            <a:endParaRPr/>
          </a:p>
          <a:p>
            <a:pPr marL="584200" lvl="0" indent="-584200" algn="l" rtl="0">
              <a:lnSpc>
                <a:spcPct val="100000"/>
              </a:lnSpc>
              <a:spcBef>
                <a:spcPts val="1200"/>
              </a:spcBef>
              <a:spcAft>
                <a:spcPts val="0"/>
              </a:spcAft>
              <a:buClr>
                <a:srgbClr val="6A6C76"/>
              </a:buClr>
              <a:buSzPts val="2044"/>
              <a:buFont typeface="Tahoma"/>
              <a:buChar char="•"/>
            </a:pPr>
            <a:r>
              <a:rPr lang="en-US"/>
              <a:t>For what purpose data was created</a:t>
            </a:r>
            <a:endParaRPr/>
          </a:p>
          <a:p>
            <a:pPr marL="584200" lvl="0" indent="-584200" algn="l" rtl="0">
              <a:lnSpc>
                <a:spcPct val="100000"/>
              </a:lnSpc>
              <a:spcBef>
                <a:spcPts val="1200"/>
              </a:spcBef>
              <a:spcAft>
                <a:spcPts val="0"/>
              </a:spcAft>
              <a:buClr>
                <a:srgbClr val="6A6C76"/>
              </a:buClr>
              <a:buSzPts val="2044"/>
              <a:buFont typeface="Tahoma"/>
              <a:buChar char="•"/>
            </a:pPr>
            <a:r>
              <a:rPr lang="en-US"/>
              <a:t>What does the dataset contain</a:t>
            </a:r>
            <a:endParaRPr/>
          </a:p>
          <a:p>
            <a:pPr marL="584200" lvl="0" indent="-584200" algn="l" rtl="0">
              <a:lnSpc>
                <a:spcPct val="100000"/>
              </a:lnSpc>
              <a:spcBef>
                <a:spcPts val="1200"/>
              </a:spcBef>
              <a:spcAft>
                <a:spcPts val="0"/>
              </a:spcAft>
              <a:buClr>
                <a:srgbClr val="6A6C76"/>
              </a:buClr>
              <a:buSzPts val="2044"/>
              <a:buFont typeface="Tahoma"/>
              <a:buChar char="•"/>
            </a:pPr>
            <a:r>
              <a:rPr lang="en-US"/>
              <a:t>How was data collected</a:t>
            </a:r>
            <a:endParaRPr/>
          </a:p>
          <a:p>
            <a:pPr marL="584200" lvl="0" indent="-584200" algn="l" rtl="0">
              <a:lnSpc>
                <a:spcPct val="100000"/>
              </a:lnSpc>
              <a:spcBef>
                <a:spcPts val="1200"/>
              </a:spcBef>
              <a:spcAft>
                <a:spcPts val="0"/>
              </a:spcAft>
              <a:buClr>
                <a:srgbClr val="6A6C76"/>
              </a:buClr>
              <a:buSzPts val="2044"/>
              <a:buFont typeface="Tahoma"/>
              <a:buChar char="•"/>
            </a:pPr>
            <a:r>
              <a:rPr lang="en-US"/>
              <a:t>Who collected the data and when</a:t>
            </a:r>
            <a:endParaRPr/>
          </a:p>
          <a:p>
            <a:pPr marL="584200" lvl="0" indent="-584200" algn="l" rtl="0">
              <a:lnSpc>
                <a:spcPct val="100000"/>
              </a:lnSpc>
              <a:spcBef>
                <a:spcPts val="1200"/>
              </a:spcBef>
              <a:spcAft>
                <a:spcPts val="0"/>
              </a:spcAft>
              <a:buClr>
                <a:srgbClr val="6A6C76"/>
              </a:buClr>
              <a:buSzPts val="2044"/>
              <a:buFont typeface="Tahoma"/>
              <a:buChar char="•"/>
            </a:pPr>
            <a:r>
              <a:rPr lang="en-US"/>
              <a:t>How was the data processed</a:t>
            </a:r>
            <a:endParaRPr/>
          </a:p>
          <a:p>
            <a:pPr marL="584200" lvl="0" indent="-584200" algn="l" rtl="0">
              <a:lnSpc>
                <a:spcPct val="100000"/>
              </a:lnSpc>
              <a:spcBef>
                <a:spcPts val="1200"/>
              </a:spcBef>
              <a:spcAft>
                <a:spcPts val="0"/>
              </a:spcAft>
              <a:buClr>
                <a:srgbClr val="6A6C76"/>
              </a:buClr>
              <a:buSzPts val="2044"/>
              <a:buFont typeface="Tahoma"/>
              <a:buChar char="•"/>
            </a:pPr>
            <a:r>
              <a:rPr lang="en-US"/>
              <a:t>What manipulations were done</a:t>
            </a:r>
            <a:endParaRPr/>
          </a:p>
          <a:p>
            <a:pPr marL="584200" lvl="0" indent="-584200" algn="l" rtl="0">
              <a:lnSpc>
                <a:spcPct val="100000"/>
              </a:lnSpc>
              <a:spcBef>
                <a:spcPts val="1200"/>
              </a:spcBef>
              <a:spcAft>
                <a:spcPts val="0"/>
              </a:spcAft>
              <a:buClr>
                <a:srgbClr val="6A6C76"/>
              </a:buClr>
              <a:buSzPts val="2044"/>
              <a:buFont typeface="Tahoma"/>
              <a:buChar char="•"/>
            </a:pPr>
            <a:r>
              <a:rPr lang="en-US"/>
              <a:t>How can data be accessed</a:t>
            </a:r>
            <a:endParaRPr/>
          </a:p>
          <a:p>
            <a:pPr marL="584200" lvl="0" indent="-584200" algn="l" rtl="0">
              <a:lnSpc>
                <a:spcPct val="100000"/>
              </a:lnSpc>
              <a:spcBef>
                <a:spcPts val="1200"/>
              </a:spcBef>
              <a:spcAft>
                <a:spcPts val="0"/>
              </a:spcAft>
              <a:buClr>
                <a:srgbClr val="6A6C76"/>
              </a:buClr>
              <a:buSzPts val="2044"/>
              <a:buFont typeface="Tahoma"/>
              <a:buChar char="•"/>
            </a:pPr>
            <a:r>
              <a:rPr lang="en-US"/>
              <a:t>For more see ETG</a:t>
            </a:r>
            <a:endParaRPr/>
          </a:p>
        </p:txBody>
      </p:sp>
      <p:sp>
        <p:nvSpPr>
          <p:cNvPr id="201" name="Google Shape;201;p17"/>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US"/>
              <a:t>Documentation – Two levels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8"/>
          <p:cNvSpPr txBox="1">
            <a:spLocks noGrp="1"/>
          </p:cNvSpPr>
          <p:nvPr>
            <p:ph type="body" idx="1"/>
          </p:nvPr>
        </p:nvSpPr>
        <p:spPr>
          <a:xfrm>
            <a:off x="908781" y="2432304"/>
            <a:ext cx="12423171" cy="66955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6A6C76"/>
              </a:buClr>
              <a:buSzPts val="2044"/>
              <a:buFont typeface="Tahoma"/>
              <a:buNone/>
            </a:pPr>
            <a:r>
              <a:rPr lang="en-US" b="1"/>
              <a:t>Qualitative data:</a:t>
            </a:r>
            <a:endParaRPr/>
          </a:p>
          <a:p>
            <a:pPr marL="584200" lvl="0" indent="-584200" algn="l" rtl="0">
              <a:lnSpc>
                <a:spcPct val="100000"/>
              </a:lnSpc>
              <a:spcBef>
                <a:spcPts val="1200"/>
              </a:spcBef>
              <a:spcAft>
                <a:spcPts val="0"/>
              </a:spcAft>
              <a:buClr>
                <a:srgbClr val="6A6C76"/>
              </a:buClr>
              <a:buSzPts val="2044"/>
              <a:buFont typeface="Tahoma"/>
              <a:buChar char="•"/>
            </a:pPr>
            <a:r>
              <a:rPr lang="en-US"/>
              <a:t>Information at the level of individual objects such as pictures, videos or interview transcripts</a:t>
            </a:r>
            <a:endParaRPr/>
          </a:p>
          <a:p>
            <a:pPr marL="889000" lvl="1" indent="-288000" algn="l" rtl="0">
              <a:lnSpc>
                <a:spcPct val="100000"/>
              </a:lnSpc>
              <a:spcBef>
                <a:spcPts val="1200"/>
              </a:spcBef>
              <a:spcAft>
                <a:spcPts val="0"/>
              </a:spcAft>
              <a:buClr>
                <a:srgbClr val="6A6C76"/>
              </a:buClr>
              <a:buSzPts val="1400"/>
              <a:buFont typeface="Tahoma"/>
              <a:buChar char="•"/>
            </a:pPr>
            <a:r>
              <a:rPr lang="en-US"/>
              <a:t>Interview transcripts, diaries, observations etc.: Background and contextual information described at the beginning  of a file as a header or summary page = useful</a:t>
            </a:r>
            <a:endParaRPr/>
          </a:p>
          <a:p>
            <a:pPr marL="584200" lvl="0" indent="-584200" algn="l" rtl="0">
              <a:lnSpc>
                <a:spcPct val="100000"/>
              </a:lnSpc>
              <a:spcBef>
                <a:spcPts val="1200"/>
              </a:spcBef>
              <a:spcAft>
                <a:spcPts val="0"/>
              </a:spcAft>
              <a:buClr>
                <a:srgbClr val="6A6C76"/>
              </a:buClr>
              <a:buSzPts val="2044"/>
              <a:buFont typeface="Tahoma"/>
              <a:buChar char="•"/>
            </a:pPr>
            <a:r>
              <a:rPr lang="en-US"/>
              <a:t>Textual data file (for example, interview) - Key information in the separate file</a:t>
            </a:r>
            <a:endParaRPr/>
          </a:p>
          <a:p>
            <a:pPr marL="584200" lvl="0" indent="-454406" algn="l" rtl="0">
              <a:lnSpc>
                <a:spcPct val="100000"/>
              </a:lnSpc>
              <a:spcBef>
                <a:spcPts val="1200"/>
              </a:spcBef>
              <a:spcAft>
                <a:spcPts val="0"/>
              </a:spcAft>
              <a:buClr>
                <a:srgbClr val="6A6C76"/>
              </a:buClr>
              <a:buSzPts val="2044"/>
              <a:buFont typeface="Tahoma"/>
              <a:buNone/>
            </a:pPr>
            <a:endParaRPr/>
          </a:p>
          <a:p>
            <a:pPr marL="584200" lvl="0" indent="-584200" algn="l" rtl="0">
              <a:lnSpc>
                <a:spcPct val="100000"/>
              </a:lnSpc>
              <a:spcBef>
                <a:spcPts val="1200"/>
              </a:spcBef>
              <a:spcAft>
                <a:spcPts val="0"/>
              </a:spcAft>
              <a:buClr>
                <a:srgbClr val="6A6C76"/>
              </a:buClr>
              <a:buSzPts val="2044"/>
              <a:buFont typeface="Tahoma"/>
              <a:buChar char="•"/>
            </a:pPr>
            <a:r>
              <a:rPr lang="en-US"/>
              <a:t>QUESTION: Which are the key information for the qualitative interview?</a:t>
            </a:r>
            <a:endParaRPr/>
          </a:p>
        </p:txBody>
      </p:sp>
      <p:sp>
        <p:nvSpPr>
          <p:cNvPr id="207" name="Google Shape;207;p18"/>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US"/>
              <a:t>2. Data-level (or object-level) documentation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9"/>
          <p:cNvSpPr txBox="1">
            <a:spLocks noGrp="1"/>
          </p:cNvSpPr>
          <p:nvPr>
            <p:ph type="body" idx="1"/>
          </p:nvPr>
        </p:nvSpPr>
        <p:spPr>
          <a:xfrm>
            <a:off x="908781" y="2432304"/>
            <a:ext cx="12423171" cy="66955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6A6C76"/>
              </a:buClr>
              <a:buSzPts val="2044"/>
              <a:buFont typeface="Tahoma"/>
              <a:buNone/>
            </a:pPr>
            <a:r>
              <a:rPr lang="en-US"/>
              <a:t>Example:</a:t>
            </a:r>
            <a:endParaRPr/>
          </a:p>
          <a:p>
            <a:pPr marL="584200" lvl="0" indent="-584200" algn="l" rtl="0">
              <a:lnSpc>
                <a:spcPct val="100000"/>
              </a:lnSpc>
              <a:spcBef>
                <a:spcPts val="1200"/>
              </a:spcBef>
              <a:spcAft>
                <a:spcPts val="0"/>
              </a:spcAft>
              <a:buClr>
                <a:srgbClr val="6A6C76"/>
              </a:buClr>
              <a:buSzPts val="2044"/>
              <a:buFont typeface="Tahoma"/>
              <a:buChar char="•"/>
            </a:pPr>
            <a:r>
              <a:rPr lang="en-US"/>
              <a:t>Interview date: 08.02.2013</a:t>
            </a:r>
            <a:endParaRPr/>
          </a:p>
          <a:p>
            <a:pPr marL="584200" lvl="0" indent="-584200" algn="l" rtl="0">
              <a:lnSpc>
                <a:spcPct val="100000"/>
              </a:lnSpc>
              <a:spcBef>
                <a:spcPts val="1200"/>
              </a:spcBef>
              <a:spcAft>
                <a:spcPts val="0"/>
              </a:spcAft>
              <a:buClr>
                <a:srgbClr val="6A6C76"/>
              </a:buClr>
              <a:buSzPts val="2044"/>
              <a:buFont typeface="Tahoma"/>
              <a:buChar char="•"/>
            </a:pPr>
            <a:r>
              <a:rPr lang="en-US"/>
              <a:t>Interviewer: Matt Miller</a:t>
            </a:r>
            <a:endParaRPr/>
          </a:p>
          <a:p>
            <a:pPr marL="584200" lvl="0" indent="-584200" algn="l" rtl="0">
              <a:lnSpc>
                <a:spcPct val="100000"/>
              </a:lnSpc>
              <a:spcBef>
                <a:spcPts val="1200"/>
              </a:spcBef>
              <a:spcAft>
                <a:spcPts val="0"/>
              </a:spcAft>
              <a:buClr>
                <a:srgbClr val="6A6C76"/>
              </a:buClr>
              <a:buSzPts val="2044"/>
              <a:buFont typeface="Tahoma"/>
              <a:buChar char="•"/>
            </a:pPr>
            <a:r>
              <a:rPr lang="en-US"/>
              <a:t>Pseudonym of interviewee: Ian (not the real first name of the interviewee)</a:t>
            </a:r>
            <a:endParaRPr/>
          </a:p>
          <a:p>
            <a:pPr marL="584200" lvl="0" indent="-584200" algn="l" rtl="0">
              <a:lnSpc>
                <a:spcPct val="100000"/>
              </a:lnSpc>
              <a:spcBef>
                <a:spcPts val="1200"/>
              </a:spcBef>
              <a:spcAft>
                <a:spcPts val="0"/>
              </a:spcAft>
              <a:buClr>
                <a:srgbClr val="6A6C76"/>
              </a:buClr>
              <a:buSzPts val="2044"/>
              <a:buFont typeface="Tahoma"/>
              <a:buChar char="•"/>
            </a:pPr>
            <a:r>
              <a:rPr lang="en-US"/>
              <a:t>Occupation of interviewee: Journalist</a:t>
            </a:r>
            <a:endParaRPr/>
          </a:p>
          <a:p>
            <a:pPr marL="584200" lvl="0" indent="-584200" algn="l" rtl="0">
              <a:lnSpc>
                <a:spcPct val="100000"/>
              </a:lnSpc>
              <a:spcBef>
                <a:spcPts val="1200"/>
              </a:spcBef>
              <a:spcAft>
                <a:spcPts val="0"/>
              </a:spcAft>
              <a:buClr>
                <a:srgbClr val="6A6C76"/>
              </a:buClr>
              <a:buSzPts val="2044"/>
              <a:buFont typeface="Tahoma"/>
              <a:buChar char="•"/>
            </a:pPr>
            <a:r>
              <a:rPr lang="en-US"/>
              <a:t>Age of interviewee: 32</a:t>
            </a:r>
            <a:endParaRPr/>
          </a:p>
          <a:p>
            <a:pPr marL="584200" lvl="0" indent="-584200" algn="l" rtl="0">
              <a:lnSpc>
                <a:spcPct val="100000"/>
              </a:lnSpc>
              <a:spcBef>
                <a:spcPts val="1200"/>
              </a:spcBef>
              <a:spcAft>
                <a:spcPts val="0"/>
              </a:spcAft>
              <a:buClr>
                <a:srgbClr val="6A6C76"/>
              </a:buClr>
              <a:buSzPts val="2044"/>
              <a:buFont typeface="Tahoma"/>
              <a:buChar char="•"/>
            </a:pPr>
            <a:r>
              <a:rPr lang="en-US"/>
              <a:t>Gender of interviewee: Male?</a:t>
            </a:r>
            <a:endParaRPr/>
          </a:p>
        </p:txBody>
      </p:sp>
      <p:sp>
        <p:nvSpPr>
          <p:cNvPr id="213" name="Google Shape;213;p19"/>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US"/>
              <a:t>Data level documentation: Qualitative data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body" idx="1"/>
          </p:nvPr>
        </p:nvSpPr>
        <p:spPr>
          <a:xfrm>
            <a:off x="908781" y="2496210"/>
            <a:ext cx="14489061" cy="5989421"/>
          </a:xfrm>
          <a:prstGeom prst="rect">
            <a:avLst/>
          </a:prstGeom>
          <a:noFill/>
          <a:ln>
            <a:noFill/>
          </a:ln>
        </p:spPr>
        <p:txBody>
          <a:bodyPr spcFirstLastPara="1" wrap="square" lIns="91425" tIns="45700" rIns="91425" bIns="45700" anchor="t" anchorCtr="0">
            <a:normAutofit/>
          </a:bodyPr>
          <a:lstStyle/>
          <a:p>
            <a:pPr marL="584200" lvl="0" indent="-584200" algn="l" rtl="0">
              <a:lnSpc>
                <a:spcPct val="150000"/>
              </a:lnSpc>
              <a:spcBef>
                <a:spcPts val="0"/>
              </a:spcBef>
              <a:spcAft>
                <a:spcPts val="0"/>
              </a:spcAft>
              <a:buClr>
                <a:srgbClr val="6A6C76"/>
              </a:buClr>
              <a:buSzPts val="2044"/>
              <a:buFont typeface="Tahoma"/>
              <a:buChar char="•"/>
            </a:pPr>
            <a:r>
              <a:rPr lang="en-US"/>
              <a:t>Authors: Jindřich Krejčí (ČSDA), Johana Chylíková (ČSDA), Katja Fält (FSD)</a:t>
            </a:r>
            <a:endParaRPr/>
          </a:p>
        </p:txBody>
      </p:sp>
      <p:sp>
        <p:nvSpPr>
          <p:cNvPr id="93" name="Google Shape;93;p2"/>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US"/>
              <a:t>Chapter 2</a:t>
            </a:r>
            <a:endParaRPr/>
          </a:p>
        </p:txBody>
      </p:sp>
      <p:sp>
        <p:nvSpPr>
          <p:cNvPr id="94" name="Google Shape;94;p2"/>
          <p:cNvSpPr/>
          <p:nvPr/>
        </p:nvSpPr>
        <p:spPr>
          <a:xfrm>
            <a:off x="908781" y="3681984"/>
            <a:ext cx="10045731" cy="5446218"/>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Helvetica Neue"/>
              <a:buNone/>
            </a:pPr>
            <a:endParaRPr sz="2400" b="1"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0"/>
          <p:cNvSpPr txBox="1">
            <a:spLocks noGrp="1"/>
          </p:cNvSpPr>
          <p:nvPr>
            <p:ph type="body" idx="1"/>
          </p:nvPr>
        </p:nvSpPr>
        <p:spPr>
          <a:xfrm>
            <a:off x="908781" y="2432304"/>
            <a:ext cx="15056643" cy="340156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6A6C76"/>
              </a:buClr>
              <a:buSzPts val="2044"/>
              <a:buFont typeface="Tahoma"/>
              <a:buNone/>
            </a:pPr>
            <a:r>
              <a:rPr lang="en-US" b="1"/>
              <a:t>Qualitative data collections</a:t>
            </a:r>
            <a:endParaRPr/>
          </a:p>
          <a:p>
            <a:pPr marL="0" lvl="0" indent="0" algn="l" rtl="0">
              <a:lnSpc>
                <a:spcPct val="100000"/>
              </a:lnSpc>
              <a:spcBef>
                <a:spcPts val="1200"/>
              </a:spcBef>
              <a:spcAft>
                <a:spcPts val="0"/>
              </a:spcAft>
              <a:buClr>
                <a:srgbClr val="6A6C76"/>
              </a:buClr>
              <a:buSzPts val="2044"/>
              <a:buFont typeface="Tahoma"/>
              <a:buNone/>
            </a:pPr>
            <a:r>
              <a:rPr lang="en-US"/>
              <a:t>	(for example image or interview collections)</a:t>
            </a:r>
            <a:endParaRPr/>
          </a:p>
          <a:p>
            <a:pPr marL="0" lvl="0" indent="0" algn="l" rtl="0">
              <a:lnSpc>
                <a:spcPct val="100000"/>
              </a:lnSpc>
              <a:spcBef>
                <a:spcPts val="1200"/>
              </a:spcBef>
              <a:spcAft>
                <a:spcPts val="0"/>
              </a:spcAft>
              <a:buClr>
                <a:srgbClr val="6A6C76"/>
              </a:buClr>
              <a:buSzPts val="2044"/>
              <a:buFont typeface="Tahoma"/>
              <a:buNone/>
            </a:pPr>
            <a:r>
              <a:rPr lang="en-US"/>
              <a:t>Concise list</a:t>
            </a:r>
            <a:endParaRPr/>
          </a:p>
          <a:p>
            <a:pPr marL="0" lvl="0" indent="0" algn="l" rtl="0">
              <a:lnSpc>
                <a:spcPct val="100000"/>
              </a:lnSpc>
              <a:spcBef>
                <a:spcPts val="1200"/>
              </a:spcBef>
              <a:spcAft>
                <a:spcPts val="0"/>
              </a:spcAft>
              <a:buClr>
                <a:srgbClr val="6A6C76"/>
              </a:buClr>
              <a:buSzPts val="2044"/>
              <a:buFont typeface="Tahoma"/>
              <a:buNone/>
            </a:pPr>
            <a:r>
              <a:rPr lang="en-US"/>
              <a:t>Prepare a data list, aggregated information about each data item, in XLS (age, gender, occupation or location, and identifying  details of the data items).</a:t>
            </a:r>
            <a:endParaRPr/>
          </a:p>
        </p:txBody>
      </p:sp>
      <p:sp>
        <p:nvSpPr>
          <p:cNvPr id="219" name="Google Shape;219;p20"/>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US"/>
              <a:t>Data level documentation: Qualitative data</a:t>
            </a:r>
            <a:endParaRPr/>
          </a:p>
        </p:txBody>
      </p:sp>
      <p:sp>
        <p:nvSpPr>
          <p:cNvPr id="220" name="Google Shape;220;p20"/>
          <p:cNvSpPr/>
          <p:nvPr/>
        </p:nvSpPr>
        <p:spPr>
          <a:xfrm>
            <a:off x="814676" y="5313834"/>
            <a:ext cx="10469020" cy="3190086"/>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Helvetica Neue"/>
              <a:buNone/>
            </a:pPr>
            <a:endParaRPr sz="2400" b="1" i="0" u="none" strike="noStrike" cap="none">
              <a:solidFill>
                <a:srgbClr val="000000"/>
              </a:solidFill>
              <a:latin typeface="Helvetica Neue"/>
              <a:ea typeface="Helvetica Neue"/>
              <a:cs typeface="Helvetica Neue"/>
              <a:sym typeface="Helvetica Neue"/>
            </a:endParaRPr>
          </a:p>
        </p:txBody>
      </p:sp>
      <p:sp>
        <p:nvSpPr>
          <p:cNvPr id="221" name="Google Shape;221;p20"/>
          <p:cNvSpPr txBox="1"/>
          <p:nvPr/>
        </p:nvSpPr>
        <p:spPr>
          <a:xfrm>
            <a:off x="11576304" y="6430492"/>
            <a:ext cx="5413248" cy="14150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6A6C76"/>
              </a:buClr>
              <a:buSzPts val="2044"/>
              <a:buFont typeface="Tahoma"/>
              <a:buNone/>
            </a:pPr>
            <a:r>
              <a:rPr lang="en-US" sz="2800" b="0" i="0" u="none" strike="noStrike" cap="none">
                <a:solidFill>
                  <a:srgbClr val="6A6C76"/>
                </a:solidFill>
                <a:latin typeface="Tahoma"/>
                <a:ea typeface="Tahoma"/>
                <a:cs typeface="Tahoma"/>
                <a:sym typeface="Tahoma"/>
              </a:rPr>
              <a:t>Same for = Audiovisual data files (image, audio or video), Image collections.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1"/>
          <p:cNvSpPr txBox="1">
            <a:spLocks noGrp="1"/>
          </p:cNvSpPr>
          <p:nvPr>
            <p:ph type="body" idx="1"/>
          </p:nvPr>
        </p:nvSpPr>
        <p:spPr>
          <a:xfrm>
            <a:off x="908781" y="2432304"/>
            <a:ext cx="12423171" cy="66955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6A6C76"/>
              </a:buClr>
              <a:buSzPts val="2044"/>
              <a:buFont typeface="Tahoma"/>
              <a:buNone/>
            </a:pPr>
            <a:r>
              <a:rPr lang="en-US" b="1"/>
              <a:t>Material collected from online periodicals:</a:t>
            </a:r>
            <a:endParaRPr/>
          </a:p>
          <a:p>
            <a:pPr marL="584200" lvl="0" indent="-584200" algn="l" rtl="0">
              <a:lnSpc>
                <a:spcPct val="100000"/>
              </a:lnSpc>
              <a:spcBef>
                <a:spcPts val="1200"/>
              </a:spcBef>
              <a:spcAft>
                <a:spcPts val="0"/>
              </a:spcAft>
              <a:buClr>
                <a:srgbClr val="6A6C76"/>
              </a:buClr>
              <a:buSzPts val="2044"/>
              <a:buFont typeface="Tahoma"/>
              <a:buChar char="•"/>
            </a:pPr>
            <a:r>
              <a:rPr lang="en-US"/>
              <a:t>Save references to web resources, like URLs (!! web content may change over time)</a:t>
            </a:r>
            <a:endParaRPr/>
          </a:p>
          <a:p>
            <a:pPr marL="584200" lvl="0" indent="-584200" algn="l" rtl="0">
              <a:lnSpc>
                <a:spcPct val="100000"/>
              </a:lnSpc>
              <a:spcBef>
                <a:spcPts val="1200"/>
              </a:spcBef>
              <a:spcAft>
                <a:spcPts val="0"/>
              </a:spcAft>
              <a:buClr>
                <a:srgbClr val="6A6C76"/>
              </a:buClr>
              <a:buSzPts val="2044"/>
              <a:buFont typeface="Tahoma"/>
              <a:buChar char="•"/>
            </a:pPr>
            <a:r>
              <a:rPr lang="en-US"/>
              <a:t>Copy articles into a word processing program;</a:t>
            </a:r>
            <a:endParaRPr/>
          </a:p>
          <a:p>
            <a:pPr marL="0" lvl="0" indent="0" algn="l" rtl="0">
              <a:lnSpc>
                <a:spcPct val="100000"/>
              </a:lnSpc>
              <a:spcBef>
                <a:spcPts val="1200"/>
              </a:spcBef>
              <a:spcAft>
                <a:spcPts val="0"/>
              </a:spcAft>
              <a:buClr>
                <a:srgbClr val="6A6C76"/>
              </a:buClr>
              <a:buSzPts val="2044"/>
              <a:buFont typeface="Tahoma"/>
              <a:buNone/>
            </a:pPr>
            <a:endParaRPr/>
          </a:p>
          <a:p>
            <a:pPr marL="0" lvl="0" indent="0" algn="l" rtl="0">
              <a:lnSpc>
                <a:spcPct val="100000"/>
              </a:lnSpc>
              <a:spcBef>
                <a:spcPts val="1200"/>
              </a:spcBef>
              <a:spcAft>
                <a:spcPts val="0"/>
              </a:spcAft>
              <a:buClr>
                <a:srgbClr val="6A6C76"/>
              </a:buClr>
              <a:buSzPts val="2044"/>
              <a:buFont typeface="Tahoma"/>
              <a:buNone/>
            </a:pPr>
            <a:r>
              <a:rPr lang="en-US" b="1"/>
              <a:t>Materials from periodicals: articles, photographs and other materials:</a:t>
            </a:r>
            <a:endParaRPr/>
          </a:p>
          <a:p>
            <a:pPr marL="584200" lvl="0" indent="-584200" algn="l" rtl="0">
              <a:lnSpc>
                <a:spcPct val="100000"/>
              </a:lnSpc>
              <a:spcBef>
                <a:spcPts val="1200"/>
              </a:spcBef>
              <a:spcAft>
                <a:spcPts val="0"/>
              </a:spcAft>
              <a:buClr>
                <a:srgbClr val="6A6C76"/>
              </a:buClr>
              <a:buSzPts val="2044"/>
              <a:buFont typeface="Tahoma"/>
              <a:buChar char="•"/>
            </a:pPr>
            <a:r>
              <a:rPr lang="en-US"/>
              <a:t>Detailed bibliographic info (author(s), title, date of publication etc.);</a:t>
            </a:r>
            <a:endParaRPr/>
          </a:p>
          <a:p>
            <a:pPr marL="584200" lvl="0" indent="-584200" algn="l" rtl="0">
              <a:lnSpc>
                <a:spcPct val="100000"/>
              </a:lnSpc>
              <a:spcBef>
                <a:spcPts val="1200"/>
              </a:spcBef>
              <a:spcAft>
                <a:spcPts val="0"/>
              </a:spcAft>
              <a:buClr>
                <a:srgbClr val="6A6C76"/>
              </a:buClr>
              <a:buSzPts val="2044"/>
              <a:buFont typeface="Tahoma"/>
              <a:buChar char="•"/>
            </a:pPr>
            <a:r>
              <a:rPr lang="en-US"/>
              <a:t>Make a list of articles, photos etc., sort alphabetically or chronologically.</a:t>
            </a:r>
            <a:endParaRPr/>
          </a:p>
        </p:txBody>
      </p:sp>
      <p:sp>
        <p:nvSpPr>
          <p:cNvPr id="227" name="Google Shape;227;p21"/>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US"/>
              <a:t>Data level documentation: Qualitative data</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2"/>
          <p:cNvSpPr txBox="1">
            <a:spLocks noGrp="1"/>
          </p:cNvSpPr>
          <p:nvPr>
            <p:ph type="body" idx="1"/>
          </p:nvPr>
        </p:nvSpPr>
        <p:spPr>
          <a:xfrm>
            <a:off x="908781" y="2432304"/>
            <a:ext cx="12423171" cy="66955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6A6C76"/>
              </a:buClr>
              <a:buSzPts val="2044"/>
              <a:buFont typeface="Tahoma"/>
              <a:buNone/>
            </a:pPr>
            <a:r>
              <a:rPr lang="en-US" b="1"/>
              <a:t>Storing documentation:</a:t>
            </a:r>
            <a:endParaRPr/>
          </a:p>
          <a:p>
            <a:pPr marL="584200" lvl="0" indent="-584200" algn="l" rtl="0">
              <a:lnSpc>
                <a:spcPct val="100000"/>
              </a:lnSpc>
              <a:spcBef>
                <a:spcPts val="1200"/>
              </a:spcBef>
              <a:spcAft>
                <a:spcPts val="0"/>
              </a:spcAft>
              <a:buClr>
                <a:srgbClr val="6A6C76"/>
              </a:buClr>
              <a:buSzPts val="2044"/>
              <a:buFont typeface="Tahoma"/>
              <a:buChar char="•"/>
            </a:pPr>
            <a:r>
              <a:rPr lang="en-US"/>
              <a:t>Write the documentation into a separate, well-structured file, and associate that with the data file.</a:t>
            </a:r>
            <a:endParaRPr/>
          </a:p>
          <a:p>
            <a:pPr marL="0" lvl="0" indent="0" algn="l" rtl="0">
              <a:lnSpc>
                <a:spcPct val="100000"/>
              </a:lnSpc>
              <a:spcBef>
                <a:spcPts val="1200"/>
              </a:spcBef>
              <a:spcAft>
                <a:spcPts val="0"/>
              </a:spcAft>
              <a:buClr>
                <a:srgbClr val="6A6C76"/>
              </a:buClr>
              <a:buSzPts val="2044"/>
              <a:buFont typeface="Tahoma"/>
              <a:buNone/>
            </a:pPr>
            <a:r>
              <a:rPr lang="en-US"/>
              <a:t>Use the same filename stem:</a:t>
            </a:r>
            <a:endParaRPr/>
          </a:p>
          <a:p>
            <a:pPr marL="584200" lvl="0" indent="-584200" algn="l" rtl="0">
              <a:lnSpc>
                <a:spcPct val="100000"/>
              </a:lnSpc>
              <a:spcBef>
                <a:spcPts val="1200"/>
              </a:spcBef>
              <a:spcAft>
                <a:spcPts val="0"/>
              </a:spcAft>
              <a:buClr>
                <a:srgbClr val="6A6C76"/>
              </a:buClr>
              <a:buSzPts val="2044"/>
              <a:buFont typeface="Tahoma"/>
              <a:buChar char="•"/>
            </a:pPr>
            <a:r>
              <a:rPr lang="en-US"/>
              <a:t>20130311_interviews_audio,</a:t>
            </a:r>
            <a:endParaRPr/>
          </a:p>
          <a:p>
            <a:pPr marL="584200" lvl="0" indent="-584200" algn="l" rtl="0">
              <a:lnSpc>
                <a:spcPct val="100000"/>
              </a:lnSpc>
              <a:spcBef>
                <a:spcPts val="1200"/>
              </a:spcBef>
              <a:spcAft>
                <a:spcPts val="0"/>
              </a:spcAft>
              <a:buClr>
                <a:srgbClr val="6A6C76"/>
              </a:buClr>
              <a:buSzPts val="2044"/>
              <a:buFont typeface="Tahoma"/>
              <a:buChar char="•"/>
            </a:pPr>
            <a:r>
              <a:rPr lang="en-US"/>
              <a:t>20130311_interviews_trans,</a:t>
            </a:r>
            <a:endParaRPr/>
          </a:p>
          <a:p>
            <a:pPr marL="584200" lvl="0" indent="-584200" algn="l" rtl="0">
              <a:lnSpc>
                <a:spcPct val="100000"/>
              </a:lnSpc>
              <a:spcBef>
                <a:spcPts val="1200"/>
              </a:spcBef>
              <a:spcAft>
                <a:spcPts val="0"/>
              </a:spcAft>
              <a:buClr>
                <a:srgbClr val="6A6C76"/>
              </a:buClr>
              <a:buSzPts val="2044"/>
              <a:buFont typeface="Tahoma"/>
              <a:buChar char="•"/>
            </a:pPr>
            <a:r>
              <a:rPr lang="en-US"/>
              <a:t>20130311_interviews_image,</a:t>
            </a:r>
            <a:endParaRPr/>
          </a:p>
          <a:p>
            <a:pPr marL="584200" lvl="0" indent="-584200" algn="l" rtl="0">
              <a:lnSpc>
                <a:spcPct val="100000"/>
              </a:lnSpc>
              <a:spcBef>
                <a:spcPts val="1200"/>
              </a:spcBef>
              <a:spcAft>
                <a:spcPts val="0"/>
              </a:spcAft>
              <a:buClr>
                <a:srgbClr val="6A6C76"/>
              </a:buClr>
              <a:buSzPts val="2044"/>
              <a:buFont typeface="Tahoma"/>
              <a:buChar char="•"/>
            </a:pPr>
            <a:r>
              <a:rPr lang="en-US"/>
              <a:t>20130311_interviews_metadata.</a:t>
            </a:r>
            <a:endParaRPr/>
          </a:p>
          <a:p>
            <a:pPr marL="584200" lvl="0" indent="-454406" algn="l" rtl="0">
              <a:lnSpc>
                <a:spcPct val="100000"/>
              </a:lnSpc>
              <a:spcBef>
                <a:spcPts val="1200"/>
              </a:spcBef>
              <a:spcAft>
                <a:spcPts val="0"/>
              </a:spcAft>
              <a:buClr>
                <a:srgbClr val="6A6C76"/>
              </a:buClr>
              <a:buSzPts val="2044"/>
              <a:buFont typeface="Tahoma"/>
              <a:buNone/>
            </a:pPr>
            <a:endParaRPr/>
          </a:p>
          <a:p>
            <a:pPr marL="584200" lvl="0" indent="-584200" algn="l" rtl="0">
              <a:lnSpc>
                <a:spcPct val="100000"/>
              </a:lnSpc>
              <a:spcBef>
                <a:spcPts val="1200"/>
              </a:spcBef>
              <a:spcAft>
                <a:spcPts val="0"/>
              </a:spcAft>
              <a:buClr>
                <a:srgbClr val="6A6C76"/>
              </a:buClr>
              <a:buSzPts val="2044"/>
              <a:buFont typeface="Tahoma"/>
              <a:buChar char="•"/>
            </a:pPr>
            <a:r>
              <a:rPr lang="en-US"/>
              <a:t>The latter part of the name = the specifics of the file (audio, transcription, image, metadata).</a:t>
            </a:r>
            <a:endParaRPr/>
          </a:p>
        </p:txBody>
      </p:sp>
      <p:sp>
        <p:nvSpPr>
          <p:cNvPr id="233" name="Google Shape;233;p22"/>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US"/>
              <a:t>Data level documentation: Qualitative data</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3"/>
          <p:cNvSpPr txBox="1">
            <a:spLocks noGrp="1"/>
          </p:cNvSpPr>
          <p:nvPr>
            <p:ph type="body" idx="1"/>
          </p:nvPr>
        </p:nvSpPr>
        <p:spPr>
          <a:xfrm>
            <a:off x="908781" y="2432304"/>
            <a:ext cx="13319283" cy="66955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6A6C76"/>
              </a:buClr>
              <a:buSzPts val="2044"/>
              <a:buFont typeface="Tahoma"/>
              <a:buNone/>
            </a:pPr>
            <a:r>
              <a:rPr lang="en-US" b="1"/>
              <a:t>Quantitative data</a:t>
            </a:r>
            <a:endParaRPr/>
          </a:p>
          <a:p>
            <a:pPr marL="0" lvl="0" indent="0" algn="l" rtl="0">
              <a:lnSpc>
                <a:spcPct val="100000"/>
              </a:lnSpc>
              <a:spcBef>
                <a:spcPts val="1200"/>
              </a:spcBef>
              <a:spcAft>
                <a:spcPts val="0"/>
              </a:spcAft>
              <a:buClr>
                <a:srgbClr val="6A6C76"/>
              </a:buClr>
              <a:buSzPts val="2044"/>
              <a:buFont typeface="Tahoma"/>
              <a:buNone/>
            </a:pPr>
            <a:endParaRPr b="1"/>
          </a:p>
          <a:p>
            <a:pPr marL="0" lvl="0" indent="0" algn="l" rtl="0">
              <a:lnSpc>
                <a:spcPct val="100000"/>
              </a:lnSpc>
              <a:spcBef>
                <a:spcPts val="1200"/>
              </a:spcBef>
              <a:spcAft>
                <a:spcPts val="0"/>
              </a:spcAft>
              <a:buClr>
                <a:srgbClr val="6A6C76"/>
              </a:buClr>
              <a:buSzPts val="2044"/>
              <a:buFont typeface="Tahoma"/>
              <a:buNone/>
            </a:pPr>
            <a:r>
              <a:rPr lang="en-US" b="1"/>
              <a:t>Information about the data file:</a:t>
            </a:r>
            <a:endParaRPr/>
          </a:p>
          <a:p>
            <a:pPr marL="584200" lvl="0" indent="-584200" algn="l" rtl="0">
              <a:lnSpc>
                <a:spcPct val="100000"/>
              </a:lnSpc>
              <a:spcBef>
                <a:spcPts val="1200"/>
              </a:spcBef>
              <a:spcAft>
                <a:spcPts val="0"/>
              </a:spcAft>
              <a:buClr>
                <a:srgbClr val="6A6C76"/>
              </a:buClr>
              <a:buSzPts val="2044"/>
              <a:buFont typeface="Tahoma"/>
              <a:buChar char="•"/>
            </a:pPr>
            <a:r>
              <a:rPr lang="en-US"/>
              <a:t>Data type, file type and format, size, data processing scripts (syntax).</a:t>
            </a:r>
            <a:endParaRPr/>
          </a:p>
          <a:p>
            <a:pPr marL="0" lvl="0" indent="0" algn="l" rtl="0">
              <a:lnSpc>
                <a:spcPct val="100000"/>
              </a:lnSpc>
              <a:spcBef>
                <a:spcPts val="1200"/>
              </a:spcBef>
              <a:spcAft>
                <a:spcPts val="0"/>
              </a:spcAft>
              <a:buClr>
                <a:srgbClr val="6A6C76"/>
              </a:buClr>
              <a:buSzPts val="2044"/>
              <a:buFont typeface="Tahoma"/>
              <a:buNone/>
            </a:pPr>
            <a:r>
              <a:rPr lang="en-US" b="1"/>
              <a:t>Information about the variables in the file:</a:t>
            </a:r>
            <a:endParaRPr/>
          </a:p>
          <a:p>
            <a:pPr marL="584200" lvl="0" indent="-584200" algn="l" rtl="0">
              <a:lnSpc>
                <a:spcPct val="100000"/>
              </a:lnSpc>
              <a:spcBef>
                <a:spcPts val="1200"/>
              </a:spcBef>
              <a:spcAft>
                <a:spcPts val="0"/>
              </a:spcAft>
              <a:buClr>
                <a:srgbClr val="6A6C76"/>
              </a:buClr>
              <a:buSzPts val="2044"/>
              <a:buFont typeface="Tahoma"/>
              <a:buChar char="•"/>
            </a:pPr>
            <a:r>
              <a:rPr lang="en-US"/>
              <a:t>Descriptions of variables: variable names, variable values, value labels</a:t>
            </a:r>
            <a:endParaRPr/>
          </a:p>
          <a:p>
            <a:pPr marL="584200" lvl="0" indent="-584200" algn="l" rtl="0">
              <a:lnSpc>
                <a:spcPct val="100000"/>
              </a:lnSpc>
              <a:spcBef>
                <a:spcPts val="1200"/>
              </a:spcBef>
              <a:spcAft>
                <a:spcPts val="0"/>
              </a:spcAft>
              <a:buClr>
                <a:srgbClr val="6A6C76"/>
              </a:buClr>
              <a:buSzPts val="2044"/>
              <a:buFont typeface="Tahoma"/>
              <a:buChar char="•"/>
            </a:pPr>
            <a:r>
              <a:rPr lang="en-US"/>
              <a:t>Description of derived variables</a:t>
            </a:r>
            <a:endParaRPr/>
          </a:p>
          <a:p>
            <a:pPr marL="584200" lvl="0" indent="-584200" algn="l" rtl="0">
              <a:lnSpc>
                <a:spcPct val="100000"/>
              </a:lnSpc>
              <a:spcBef>
                <a:spcPts val="1200"/>
              </a:spcBef>
              <a:spcAft>
                <a:spcPts val="0"/>
              </a:spcAft>
              <a:buClr>
                <a:srgbClr val="6A6C76"/>
              </a:buClr>
              <a:buSzPts val="2044"/>
              <a:buFont typeface="Tahoma"/>
              <a:buChar char="•"/>
            </a:pPr>
            <a:r>
              <a:rPr lang="en-US"/>
              <a:t>If applicable, frequencies, basic contingencies etc.  Exact original wording of the question</a:t>
            </a:r>
            <a:endParaRPr/>
          </a:p>
          <a:p>
            <a:pPr marL="584200" lvl="0" indent="-584200" algn="l" rtl="0">
              <a:lnSpc>
                <a:spcPct val="100000"/>
              </a:lnSpc>
              <a:spcBef>
                <a:spcPts val="1200"/>
              </a:spcBef>
              <a:spcAft>
                <a:spcPts val="0"/>
              </a:spcAft>
              <a:buClr>
                <a:srgbClr val="6A6C76"/>
              </a:buClr>
              <a:buSzPts val="2044"/>
              <a:buFont typeface="Tahoma"/>
              <a:buChar char="•"/>
            </a:pPr>
            <a:r>
              <a:rPr lang="en-US"/>
              <a:t>Variables in a database, SPSS - information in the Variable view, not in the XLS</a:t>
            </a:r>
            <a:endParaRPr/>
          </a:p>
          <a:p>
            <a:pPr marL="584200" lvl="0" indent="-584200" algn="l" rtl="0">
              <a:lnSpc>
                <a:spcPct val="100000"/>
              </a:lnSpc>
              <a:spcBef>
                <a:spcPts val="1200"/>
              </a:spcBef>
              <a:spcAft>
                <a:spcPts val="0"/>
              </a:spcAft>
              <a:buClr>
                <a:srgbClr val="6A6C76"/>
              </a:buClr>
              <a:buSzPts val="2044"/>
              <a:buFont typeface="Tahoma"/>
              <a:buChar char="•"/>
            </a:pPr>
            <a:r>
              <a:rPr lang="en-US"/>
              <a:t>See Expert tour</a:t>
            </a:r>
            <a:endParaRPr/>
          </a:p>
        </p:txBody>
      </p:sp>
      <p:sp>
        <p:nvSpPr>
          <p:cNvPr id="239" name="Google Shape;239;p23"/>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US"/>
              <a:t>2. Data-level (or object-level) documentation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4"/>
          <p:cNvSpPr txBox="1">
            <a:spLocks noGrp="1"/>
          </p:cNvSpPr>
          <p:nvPr>
            <p:ph type="body" idx="1"/>
          </p:nvPr>
        </p:nvSpPr>
        <p:spPr>
          <a:xfrm>
            <a:off x="908781" y="2432304"/>
            <a:ext cx="13319283" cy="66955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6A6C76"/>
              </a:buClr>
              <a:buSzPts val="2044"/>
              <a:buFont typeface="Tahoma"/>
              <a:buNone/>
            </a:pPr>
            <a:r>
              <a:rPr lang="en-US" b="1"/>
              <a:t>Variable labels should:</a:t>
            </a:r>
            <a:endParaRPr/>
          </a:p>
          <a:p>
            <a:pPr marL="584200" lvl="0" indent="-584200" algn="l" rtl="0">
              <a:lnSpc>
                <a:spcPct val="100000"/>
              </a:lnSpc>
              <a:spcBef>
                <a:spcPts val="1200"/>
              </a:spcBef>
              <a:spcAft>
                <a:spcPts val="0"/>
              </a:spcAft>
              <a:buClr>
                <a:srgbClr val="6A6C76"/>
              </a:buClr>
              <a:buSzPts val="2044"/>
              <a:buFont typeface="Tahoma"/>
              <a:buChar char="•"/>
            </a:pPr>
            <a:r>
              <a:rPr lang="en-US"/>
              <a:t>Be brief with a maximum of 80 characters;</a:t>
            </a:r>
            <a:endParaRPr/>
          </a:p>
          <a:p>
            <a:pPr marL="584200" lvl="0" indent="-584200" algn="l" rtl="0">
              <a:lnSpc>
                <a:spcPct val="100000"/>
              </a:lnSpc>
              <a:spcBef>
                <a:spcPts val="1200"/>
              </a:spcBef>
              <a:spcAft>
                <a:spcPts val="0"/>
              </a:spcAft>
              <a:buClr>
                <a:srgbClr val="6A6C76"/>
              </a:buClr>
              <a:buSzPts val="2044"/>
              <a:buFont typeface="Tahoma"/>
              <a:buChar char="•"/>
            </a:pPr>
            <a:r>
              <a:rPr lang="en-US"/>
              <a:t>Indicate the unit of measurement, where applicable;</a:t>
            </a:r>
            <a:endParaRPr/>
          </a:p>
          <a:p>
            <a:pPr marL="584200" lvl="0" indent="-584200" algn="l" rtl="0">
              <a:lnSpc>
                <a:spcPct val="100000"/>
              </a:lnSpc>
              <a:spcBef>
                <a:spcPts val="1200"/>
              </a:spcBef>
              <a:spcAft>
                <a:spcPts val="0"/>
              </a:spcAft>
              <a:buClr>
                <a:srgbClr val="6A6C76"/>
              </a:buClr>
              <a:buSzPts val="2044"/>
              <a:buFont typeface="Tahoma"/>
              <a:buChar char="•"/>
            </a:pPr>
            <a:r>
              <a:rPr lang="en-US"/>
              <a:t>Reference the question number of a survey or questionnaire, where applicable.</a:t>
            </a:r>
            <a:endParaRPr/>
          </a:p>
          <a:p>
            <a:pPr marL="584200" lvl="0" indent="-454406" algn="l" rtl="0">
              <a:lnSpc>
                <a:spcPct val="100000"/>
              </a:lnSpc>
              <a:spcBef>
                <a:spcPts val="1200"/>
              </a:spcBef>
              <a:spcAft>
                <a:spcPts val="0"/>
              </a:spcAft>
              <a:buClr>
                <a:srgbClr val="6A6C76"/>
              </a:buClr>
              <a:buSzPts val="2044"/>
              <a:buFont typeface="Tahoma"/>
              <a:buNone/>
            </a:pPr>
            <a:endParaRPr/>
          </a:p>
          <a:p>
            <a:pPr marL="0" lvl="0" indent="0" algn="l" rtl="0">
              <a:lnSpc>
                <a:spcPct val="100000"/>
              </a:lnSpc>
              <a:spcBef>
                <a:spcPts val="1200"/>
              </a:spcBef>
              <a:spcAft>
                <a:spcPts val="0"/>
              </a:spcAft>
              <a:buClr>
                <a:srgbClr val="6A6C76"/>
              </a:buClr>
              <a:buSzPts val="2044"/>
              <a:buFont typeface="Tahoma"/>
              <a:buNone/>
            </a:pPr>
            <a:r>
              <a:rPr lang="en-US"/>
              <a:t>Example:</a:t>
            </a:r>
            <a:endParaRPr/>
          </a:p>
          <a:p>
            <a:pPr marL="584200" lvl="0" indent="-584200" algn="l" rtl="0">
              <a:lnSpc>
                <a:spcPct val="100000"/>
              </a:lnSpc>
              <a:spcBef>
                <a:spcPts val="1200"/>
              </a:spcBef>
              <a:spcAft>
                <a:spcPts val="0"/>
              </a:spcAft>
              <a:buClr>
                <a:srgbClr val="6A6C76"/>
              </a:buClr>
              <a:buSzPts val="2044"/>
              <a:buFont typeface="Tahoma"/>
              <a:buChar char="•"/>
            </a:pPr>
            <a:r>
              <a:rPr lang="en-US"/>
              <a:t>Variable: 'Q11eximp'</a:t>
            </a:r>
            <a:endParaRPr/>
          </a:p>
          <a:p>
            <a:pPr marL="584200" lvl="0" indent="-584200" algn="l" rtl="0">
              <a:lnSpc>
                <a:spcPct val="100000"/>
              </a:lnSpc>
              <a:spcBef>
                <a:spcPts val="1200"/>
              </a:spcBef>
              <a:spcAft>
                <a:spcPts val="0"/>
              </a:spcAft>
              <a:buClr>
                <a:srgbClr val="6A6C76"/>
              </a:buClr>
              <a:buSzPts val="2044"/>
              <a:buFont typeface="Tahoma"/>
              <a:buChar char="•"/>
            </a:pPr>
            <a:r>
              <a:rPr lang="en-US"/>
              <a:t>Variable label: 'Q11: How important is exercise for you?</a:t>
            </a:r>
            <a:endParaRPr/>
          </a:p>
          <a:p>
            <a:pPr marL="584200" lvl="0" indent="-584200" algn="l" rtl="0">
              <a:lnSpc>
                <a:spcPct val="100000"/>
              </a:lnSpc>
              <a:spcBef>
                <a:spcPts val="1200"/>
              </a:spcBef>
              <a:spcAft>
                <a:spcPts val="0"/>
              </a:spcAft>
              <a:buClr>
                <a:srgbClr val="6A6C76"/>
              </a:buClr>
              <a:buSzPts val="2044"/>
              <a:buFont typeface="Tahoma"/>
              <a:buChar char="•"/>
            </a:pPr>
            <a:r>
              <a:rPr lang="en-US"/>
              <a:t>Value labels: 1: Very unimportant. 2. Unimportant. 3. Neutral. 4. Important. 5. Very important.</a:t>
            </a:r>
            <a:endParaRPr/>
          </a:p>
        </p:txBody>
      </p:sp>
      <p:sp>
        <p:nvSpPr>
          <p:cNvPr id="245" name="Google Shape;245;p24"/>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US"/>
              <a:t>Data level documentation: Quantitative data</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5"/>
          <p:cNvSpPr txBox="1">
            <a:spLocks noGrp="1"/>
          </p:cNvSpPr>
          <p:nvPr>
            <p:ph type="body" idx="1"/>
          </p:nvPr>
        </p:nvSpPr>
        <p:spPr>
          <a:xfrm>
            <a:off x="908781" y="2432304"/>
            <a:ext cx="13319283" cy="66955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6A6C76"/>
              </a:buClr>
              <a:buSzPts val="2044"/>
              <a:buFont typeface="Tahoma"/>
              <a:buNone/>
            </a:pPr>
            <a:r>
              <a:rPr lang="en-US" b="1"/>
              <a:t>Information about the cases in the file</a:t>
            </a:r>
            <a:endParaRPr/>
          </a:p>
          <a:p>
            <a:pPr marL="584200" lvl="0" indent="-584200" algn="l" rtl="0">
              <a:lnSpc>
                <a:spcPct val="100000"/>
              </a:lnSpc>
              <a:spcBef>
                <a:spcPts val="1200"/>
              </a:spcBef>
              <a:spcAft>
                <a:spcPts val="0"/>
              </a:spcAft>
              <a:buClr>
                <a:srgbClr val="6A6C76"/>
              </a:buClr>
              <a:buSzPts val="2044"/>
              <a:buFont typeface="Tahoma"/>
              <a:buChar char="•"/>
            </a:pPr>
            <a:r>
              <a:rPr lang="en-US"/>
              <a:t>A specification of each case (units of research like e.g. a respondent, a household etc.)</a:t>
            </a:r>
            <a:endParaRPr/>
          </a:p>
          <a:p>
            <a:pPr marL="584200" lvl="0" indent="-454406" algn="l" rtl="0">
              <a:lnSpc>
                <a:spcPct val="100000"/>
              </a:lnSpc>
              <a:spcBef>
                <a:spcPts val="1200"/>
              </a:spcBef>
              <a:spcAft>
                <a:spcPts val="0"/>
              </a:spcAft>
              <a:buClr>
                <a:srgbClr val="6A6C76"/>
              </a:buClr>
              <a:buSzPts val="2044"/>
              <a:buFont typeface="Tahoma"/>
              <a:buNone/>
            </a:pPr>
            <a:endParaRPr/>
          </a:p>
          <a:p>
            <a:pPr marL="584200" lvl="0" indent="-584200" algn="l" rtl="0">
              <a:lnSpc>
                <a:spcPct val="100000"/>
              </a:lnSpc>
              <a:spcBef>
                <a:spcPts val="1200"/>
              </a:spcBef>
              <a:spcAft>
                <a:spcPts val="0"/>
              </a:spcAft>
              <a:buClr>
                <a:srgbClr val="6A6C76"/>
              </a:buClr>
              <a:buSzPts val="2044"/>
              <a:buFont typeface="Tahoma"/>
              <a:buChar char="•"/>
            </a:pPr>
            <a:r>
              <a:rPr lang="en-US"/>
              <a:t>Description of the missing values at each variable – code?</a:t>
            </a:r>
            <a:endParaRPr/>
          </a:p>
          <a:p>
            <a:pPr marL="584200" lvl="0" indent="-584200" algn="l" rtl="0">
              <a:lnSpc>
                <a:spcPct val="100000"/>
              </a:lnSpc>
              <a:spcBef>
                <a:spcPts val="1200"/>
              </a:spcBef>
              <a:spcAft>
                <a:spcPts val="0"/>
              </a:spcAft>
              <a:buClr>
                <a:srgbClr val="6A6C76"/>
              </a:buClr>
              <a:buSzPts val="2044"/>
              <a:buFont typeface="Tahoma"/>
              <a:buChar char="•"/>
            </a:pPr>
            <a:r>
              <a:rPr lang="en-US"/>
              <a:t>Description of the weighting variable – how it was constructed</a:t>
            </a:r>
            <a:endParaRPr/>
          </a:p>
          <a:p>
            <a:pPr marL="584200" lvl="0" indent="-584200" algn="l" rtl="0">
              <a:lnSpc>
                <a:spcPct val="100000"/>
              </a:lnSpc>
              <a:spcBef>
                <a:spcPts val="1200"/>
              </a:spcBef>
              <a:spcAft>
                <a:spcPts val="0"/>
              </a:spcAft>
              <a:buClr>
                <a:srgbClr val="6A6C76"/>
              </a:buClr>
              <a:buSzPts val="2044"/>
              <a:buFont typeface="Tahoma"/>
              <a:buChar char="•"/>
            </a:pPr>
            <a:r>
              <a:rPr lang="en-US"/>
              <a:t>Explanation or definition of codes and classification schemes used – e.g. ISCO</a:t>
            </a:r>
            <a:endParaRPr/>
          </a:p>
        </p:txBody>
      </p:sp>
      <p:sp>
        <p:nvSpPr>
          <p:cNvPr id="251" name="Google Shape;251;p25"/>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US"/>
              <a:t>Data level documentation: Quantitative data</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6"/>
          <p:cNvSpPr txBox="1">
            <a:spLocks noGrp="1"/>
          </p:cNvSpPr>
          <p:nvPr>
            <p:ph type="body" idx="1"/>
          </p:nvPr>
        </p:nvSpPr>
        <p:spPr>
          <a:xfrm>
            <a:off x="908781" y="2432304"/>
            <a:ext cx="13319283" cy="6695560"/>
          </a:xfrm>
          <a:prstGeom prst="rect">
            <a:avLst/>
          </a:prstGeom>
          <a:noFill/>
          <a:ln>
            <a:noFill/>
          </a:ln>
        </p:spPr>
        <p:txBody>
          <a:bodyPr spcFirstLastPara="1" wrap="square" lIns="91425" tIns="45700" rIns="91425" bIns="45700" anchor="t" anchorCtr="0">
            <a:noAutofit/>
          </a:bodyPr>
          <a:lstStyle/>
          <a:p>
            <a:pPr marL="584200" lvl="0" indent="-584200" algn="l" rtl="0">
              <a:lnSpc>
                <a:spcPct val="100000"/>
              </a:lnSpc>
              <a:spcBef>
                <a:spcPts val="0"/>
              </a:spcBef>
              <a:spcAft>
                <a:spcPts val="0"/>
              </a:spcAft>
              <a:buClr>
                <a:srgbClr val="6A6C76"/>
              </a:buClr>
              <a:buSzPts val="2044"/>
              <a:buFont typeface="Tahoma"/>
              <a:buChar char="•"/>
            </a:pPr>
            <a:r>
              <a:rPr lang="en-US"/>
              <a:t>Metadata= data documentation, data about data</a:t>
            </a:r>
            <a:endParaRPr/>
          </a:p>
          <a:p>
            <a:pPr marL="584200" lvl="0" indent="-584200" algn="l" rtl="0">
              <a:lnSpc>
                <a:spcPct val="100000"/>
              </a:lnSpc>
              <a:spcBef>
                <a:spcPts val="1200"/>
              </a:spcBef>
              <a:spcAft>
                <a:spcPts val="0"/>
              </a:spcAft>
              <a:buClr>
                <a:srgbClr val="6A6C76"/>
              </a:buClr>
              <a:buSzPts val="2044"/>
              <a:buFont typeface="Tahoma"/>
              <a:buChar char="•"/>
            </a:pPr>
            <a:r>
              <a:rPr lang="en-US"/>
              <a:t>Machine readable metadata: used by data archives, not necessarily produced by data creators</a:t>
            </a:r>
            <a:endParaRPr/>
          </a:p>
          <a:p>
            <a:pPr marL="584200" lvl="0" indent="-454406" algn="l" rtl="0">
              <a:lnSpc>
                <a:spcPct val="100000"/>
              </a:lnSpc>
              <a:spcBef>
                <a:spcPts val="1200"/>
              </a:spcBef>
              <a:spcAft>
                <a:spcPts val="0"/>
              </a:spcAft>
              <a:buClr>
                <a:srgbClr val="6A6C76"/>
              </a:buClr>
              <a:buSzPts val="2044"/>
              <a:buFont typeface="Tahoma"/>
              <a:buNone/>
            </a:pPr>
            <a:endParaRPr/>
          </a:p>
          <a:p>
            <a:pPr marL="584200" lvl="0" indent="-584200" algn="l" rtl="0">
              <a:lnSpc>
                <a:spcPct val="100000"/>
              </a:lnSpc>
              <a:spcBef>
                <a:spcPts val="1200"/>
              </a:spcBef>
              <a:spcAft>
                <a:spcPts val="0"/>
              </a:spcAft>
              <a:buClr>
                <a:srgbClr val="6A6C76"/>
              </a:buClr>
              <a:buSzPts val="2044"/>
              <a:buFont typeface="Tahoma"/>
              <a:buChar char="•"/>
            </a:pPr>
            <a:r>
              <a:rPr lang="en-US"/>
              <a:t>You provide the archive with data documentation document</a:t>
            </a:r>
            <a:endParaRPr/>
          </a:p>
          <a:p>
            <a:pPr marL="584200" lvl="0" indent="-584200" algn="l" rtl="0">
              <a:lnSpc>
                <a:spcPct val="100000"/>
              </a:lnSpc>
              <a:spcBef>
                <a:spcPts val="1200"/>
              </a:spcBef>
              <a:spcAft>
                <a:spcPts val="0"/>
              </a:spcAft>
              <a:buClr>
                <a:srgbClr val="6A6C76"/>
              </a:buClr>
              <a:buSzPts val="2044"/>
              <a:buFont typeface="Tahoma"/>
              <a:buChar char="•"/>
            </a:pPr>
            <a:r>
              <a:rPr lang="en-US"/>
              <a:t>Use </a:t>
            </a:r>
            <a:r>
              <a:rPr lang="en-US" b="1" u="sng"/>
              <a:t>metadata template </a:t>
            </a:r>
            <a:r>
              <a:rPr lang="en-US"/>
              <a:t>so you include all important information</a:t>
            </a:r>
            <a:endParaRPr/>
          </a:p>
        </p:txBody>
      </p:sp>
      <p:sp>
        <p:nvSpPr>
          <p:cNvPr id="257" name="Google Shape;257;p26"/>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US"/>
              <a:t>Metadata: Templates and Standards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7"/>
          <p:cNvSpPr txBox="1">
            <a:spLocks noGrp="1"/>
          </p:cNvSpPr>
          <p:nvPr>
            <p:ph type="body" idx="1"/>
          </p:nvPr>
        </p:nvSpPr>
        <p:spPr>
          <a:xfrm>
            <a:off x="908781" y="2432304"/>
            <a:ext cx="13319283" cy="2444495"/>
          </a:xfrm>
          <a:prstGeom prst="rect">
            <a:avLst/>
          </a:prstGeom>
          <a:noFill/>
          <a:ln>
            <a:noFill/>
          </a:ln>
        </p:spPr>
        <p:txBody>
          <a:bodyPr spcFirstLastPara="1" wrap="square" lIns="91425" tIns="45700" rIns="91425" bIns="45700" anchor="t" anchorCtr="0">
            <a:noAutofit/>
          </a:bodyPr>
          <a:lstStyle/>
          <a:p>
            <a:pPr marL="584200" lvl="0" indent="-584200" algn="l" rtl="0">
              <a:lnSpc>
                <a:spcPct val="100000"/>
              </a:lnSpc>
              <a:spcBef>
                <a:spcPts val="0"/>
              </a:spcBef>
              <a:spcAft>
                <a:spcPts val="0"/>
              </a:spcAft>
              <a:buClr>
                <a:srgbClr val="6A6C76"/>
              </a:buClr>
              <a:buSzPts val="2044"/>
              <a:buFont typeface="Tahoma"/>
              <a:buChar char="•"/>
            </a:pPr>
            <a:r>
              <a:rPr lang="en-US"/>
              <a:t>Simple</a:t>
            </a:r>
            <a:endParaRPr/>
          </a:p>
          <a:p>
            <a:pPr marL="584200" lvl="0" indent="-584200" algn="l" rtl="0">
              <a:lnSpc>
                <a:spcPct val="100000"/>
              </a:lnSpc>
              <a:spcBef>
                <a:spcPts val="0"/>
              </a:spcBef>
              <a:spcAft>
                <a:spcPts val="0"/>
              </a:spcAft>
              <a:buClr>
                <a:srgbClr val="6A6C76"/>
              </a:buClr>
              <a:buSzPts val="2044"/>
              <a:buFont typeface="Tahoma"/>
              <a:buChar char="•"/>
            </a:pPr>
            <a:r>
              <a:rPr lang="en-US"/>
              <a:t>Basic necessary information</a:t>
            </a:r>
            <a:endParaRPr/>
          </a:p>
          <a:p>
            <a:pPr marL="584200" lvl="0" indent="-584200" algn="l" rtl="0">
              <a:lnSpc>
                <a:spcPct val="100000"/>
              </a:lnSpc>
              <a:spcBef>
                <a:spcPts val="0"/>
              </a:spcBef>
              <a:spcAft>
                <a:spcPts val="0"/>
              </a:spcAft>
              <a:buClr>
                <a:srgbClr val="6A6C76"/>
              </a:buClr>
              <a:buSzPts val="2044"/>
              <a:buFont typeface="Tahoma"/>
              <a:buChar char="•"/>
            </a:pPr>
            <a:r>
              <a:rPr lang="en-US"/>
              <a:t>Help to create basic documentation</a:t>
            </a:r>
            <a:endParaRPr/>
          </a:p>
          <a:p>
            <a:pPr marL="584200" lvl="0" indent="-584200" algn="l" rtl="0">
              <a:lnSpc>
                <a:spcPct val="100000"/>
              </a:lnSpc>
              <a:spcBef>
                <a:spcPts val="0"/>
              </a:spcBef>
              <a:spcAft>
                <a:spcPts val="0"/>
              </a:spcAft>
              <a:buClr>
                <a:srgbClr val="6A6C76"/>
              </a:buClr>
              <a:buSzPts val="2044"/>
              <a:buFont typeface="Tahoma"/>
              <a:buChar char="•"/>
            </a:pPr>
            <a:r>
              <a:rPr lang="en-US"/>
              <a:t>See different metadata templates in Expert Tour</a:t>
            </a:r>
            <a:endParaRPr/>
          </a:p>
          <a:p>
            <a:pPr marL="0" lvl="0" indent="0" algn="l" rtl="0">
              <a:lnSpc>
                <a:spcPct val="100000"/>
              </a:lnSpc>
              <a:spcBef>
                <a:spcPts val="0"/>
              </a:spcBef>
              <a:spcAft>
                <a:spcPts val="0"/>
              </a:spcAft>
              <a:buClr>
                <a:srgbClr val="6A6C76"/>
              </a:buClr>
              <a:buSzPts val="2044"/>
              <a:buFont typeface="Tahoma"/>
              <a:buNone/>
            </a:pPr>
            <a:r>
              <a:rPr lang="en-US"/>
              <a:t>Example: York University Library Metadata Template</a:t>
            </a:r>
            <a:endParaRPr/>
          </a:p>
        </p:txBody>
      </p:sp>
      <p:sp>
        <p:nvSpPr>
          <p:cNvPr id="263" name="Google Shape;263;p27"/>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US"/>
              <a:t>Metadata templates (for easy starting)</a:t>
            </a:r>
            <a:endParaRPr/>
          </a:p>
        </p:txBody>
      </p:sp>
      <p:sp>
        <p:nvSpPr>
          <p:cNvPr id="264" name="Google Shape;264;p27"/>
          <p:cNvSpPr txBox="1"/>
          <p:nvPr/>
        </p:nvSpPr>
        <p:spPr>
          <a:xfrm>
            <a:off x="1345411" y="4876800"/>
            <a:ext cx="3533576" cy="3459922"/>
          </a:xfrm>
          <a:prstGeom prst="rect">
            <a:avLst/>
          </a:prstGeom>
          <a:noFill/>
          <a:ln>
            <a:noFill/>
          </a:ln>
        </p:spPr>
        <p:txBody>
          <a:bodyPr spcFirstLastPara="1" wrap="square" lIns="0" tIns="12700" rIns="0" bIns="0" anchor="t" anchorCtr="0">
            <a:spAutoFit/>
          </a:bodyPr>
          <a:lstStyle/>
          <a:p>
            <a:pPr marL="238125" marR="0" lvl="0" indent="-226059" algn="l" rtl="0">
              <a:lnSpc>
                <a:spcPct val="100000"/>
              </a:lnSpc>
              <a:spcBef>
                <a:spcPts val="0"/>
              </a:spcBef>
              <a:spcAft>
                <a:spcPts val="0"/>
              </a:spcAft>
              <a:buClr>
                <a:schemeClr val="dk1"/>
              </a:buClr>
              <a:buSzPts val="2800"/>
              <a:buFont typeface="Tahoma"/>
              <a:buAutoNum type="arabicPeriod"/>
            </a:pPr>
            <a:r>
              <a:rPr lang="en-US" sz="2800" b="0" i="0" u="none" strike="noStrike" cap="none">
                <a:solidFill>
                  <a:schemeClr val="dk1"/>
                </a:solidFill>
                <a:latin typeface="Tahoma"/>
                <a:ea typeface="Tahoma"/>
                <a:cs typeface="Tahoma"/>
                <a:sym typeface="Tahoma"/>
              </a:rPr>
              <a:t>Title</a:t>
            </a:r>
            <a:endParaRPr/>
          </a:p>
          <a:p>
            <a:pPr marL="238125" marR="0" lvl="0" indent="-226059" algn="l" rtl="0">
              <a:lnSpc>
                <a:spcPct val="100000"/>
              </a:lnSpc>
              <a:spcBef>
                <a:spcPts val="0"/>
              </a:spcBef>
              <a:spcAft>
                <a:spcPts val="0"/>
              </a:spcAft>
              <a:buClr>
                <a:schemeClr val="dk1"/>
              </a:buClr>
              <a:buSzPts val="2800"/>
              <a:buFont typeface="Tahoma"/>
              <a:buAutoNum type="arabicPeriod"/>
            </a:pPr>
            <a:r>
              <a:rPr lang="en-US" sz="2800" b="0" i="0" u="none" strike="noStrike" cap="none">
                <a:solidFill>
                  <a:schemeClr val="dk1"/>
                </a:solidFill>
                <a:latin typeface="Tahoma"/>
                <a:ea typeface="Tahoma"/>
                <a:cs typeface="Tahoma"/>
                <a:sym typeface="Tahoma"/>
              </a:rPr>
              <a:t>Creator</a:t>
            </a:r>
            <a:endParaRPr/>
          </a:p>
          <a:p>
            <a:pPr marL="238125" marR="0" lvl="0" indent="-226059" algn="l" rtl="0">
              <a:lnSpc>
                <a:spcPct val="100000"/>
              </a:lnSpc>
              <a:spcBef>
                <a:spcPts val="0"/>
              </a:spcBef>
              <a:spcAft>
                <a:spcPts val="0"/>
              </a:spcAft>
              <a:buClr>
                <a:schemeClr val="dk1"/>
              </a:buClr>
              <a:buSzPts val="2800"/>
              <a:buFont typeface="Tahoma"/>
              <a:buAutoNum type="arabicPeriod"/>
            </a:pPr>
            <a:r>
              <a:rPr lang="en-US" sz="2800" b="0" i="0" u="none" strike="noStrike" cap="none">
                <a:solidFill>
                  <a:schemeClr val="dk1"/>
                </a:solidFill>
                <a:latin typeface="Tahoma"/>
                <a:ea typeface="Tahoma"/>
                <a:cs typeface="Tahoma"/>
                <a:sym typeface="Tahoma"/>
              </a:rPr>
              <a:t>Subject</a:t>
            </a:r>
            <a:endParaRPr/>
          </a:p>
          <a:p>
            <a:pPr marL="238125" marR="0" lvl="0" indent="-226059" algn="l" rtl="0">
              <a:lnSpc>
                <a:spcPct val="100000"/>
              </a:lnSpc>
              <a:spcBef>
                <a:spcPts val="0"/>
              </a:spcBef>
              <a:spcAft>
                <a:spcPts val="0"/>
              </a:spcAft>
              <a:buClr>
                <a:schemeClr val="dk1"/>
              </a:buClr>
              <a:buSzPts val="2800"/>
              <a:buFont typeface="Tahoma"/>
              <a:buAutoNum type="arabicPeriod"/>
            </a:pPr>
            <a:r>
              <a:rPr lang="en-US" sz="2800" b="0" i="0" u="none" strike="noStrike" cap="none">
                <a:solidFill>
                  <a:schemeClr val="dk1"/>
                </a:solidFill>
                <a:latin typeface="Tahoma"/>
                <a:ea typeface="Tahoma"/>
                <a:cs typeface="Tahoma"/>
                <a:sym typeface="Tahoma"/>
              </a:rPr>
              <a:t>Description</a:t>
            </a:r>
            <a:endParaRPr/>
          </a:p>
          <a:p>
            <a:pPr marL="238125" marR="0" lvl="0" indent="-226059" algn="l" rtl="0">
              <a:lnSpc>
                <a:spcPct val="100000"/>
              </a:lnSpc>
              <a:spcBef>
                <a:spcPts val="0"/>
              </a:spcBef>
              <a:spcAft>
                <a:spcPts val="0"/>
              </a:spcAft>
              <a:buClr>
                <a:schemeClr val="dk1"/>
              </a:buClr>
              <a:buSzPts val="2800"/>
              <a:buFont typeface="Tahoma"/>
              <a:buAutoNum type="arabicPeriod"/>
            </a:pPr>
            <a:r>
              <a:rPr lang="en-US" sz="2800" b="0" i="0" u="none" strike="noStrike" cap="none">
                <a:solidFill>
                  <a:schemeClr val="dk1"/>
                </a:solidFill>
                <a:latin typeface="Tahoma"/>
                <a:ea typeface="Tahoma"/>
                <a:cs typeface="Tahoma"/>
                <a:sym typeface="Tahoma"/>
              </a:rPr>
              <a:t>Publisher</a:t>
            </a:r>
            <a:endParaRPr/>
          </a:p>
          <a:p>
            <a:pPr marL="238125" marR="0" lvl="0" indent="-226059" algn="l" rtl="0">
              <a:lnSpc>
                <a:spcPct val="100000"/>
              </a:lnSpc>
              <a:spcBef>
                <a:spcPts val="0"/>
              </a:spcBef>
              <a:spcAft>
                <a:spcPts val="0"/>
              </a:spcAft>
              <a:buClr>
                <a:schemeClr val="dk1"/>
              </a:buClr>
              <a:buSzPts val="2800"/>
              <a:buFont typeface="Tahoma"/>
              <a:buAutoNum type="arabicPeriod"/>
            </a:pPr>
            <a:r>
              <a:rPr lang="en-US" sz="2800" b="0" i="0" u="none" strike="noStrike" cap="none">
                <a:solidFill>
                  <a:schemeClr val="dk1"/>
                </a:solidFill>
                <a:latin typeface="Tahoma"/>
                <a:ea typeface="Tahoma"/>
                <a:cs typeface="Tahoma"/>
                <a:sym typeface="Tahoma"/>
              </a:rPr>
              <a:t>Contributor</a:t>
            </a:r>
            <a:endParaRPr/>
          </a:p>
          <a:p>
            <a:pPr marL="238125" marR="0" lvl="0" indent="-226059" algn="l" rtl="0">
              <a:lnSpc>
                <a:spcPct val="100000"/>
              </a:lnSpc>
              <a:spcBef>
                <a:spcPts val="0"/>
              </a:spcBef>
              <a:spcAft>
                <a:spcPts val="0"/>
              </a:spcAft>
              <a:buClr>
                <a:schemeClr val="dk1"/>
              </a:buClr>
              <a:buSzPts val="2800"/>
              <a:buFont typeface="Tahoma"/>
              <a:buAutoNum type="arabicPeriod"/>
            </a:pPr>
            <a:r>
              <a:rPr lang="en-US" sz="2800" b="0" i="0" u="none" strike="noStrike" cap="none">
                <a:solidFill>
                  <a:schemeClr val="dk1"/>
                </a:solidFill>
                <a:latin typeface="Tahoma"/>
                <a:ea typeface="Tahoma"/>
                <a:cs typeface="Tahoma"/>
                <a:sym typeface="Tahoma"/>
              </a:rPr>
              <a:t>Date</a:t>
            </a:r>
            <a:endParaRPr/>
          </a:p>
          <a:p>
            <a:pPr marL="238125" marR="0" lvl="0" indent="-226059" algn="l" rtl="0">
              <a:lnSpc>
                <a:spcPct val="100000"/>
              </a:lnSpc>
              <a:spcBef>
                <a:spcPts val="0"/>
              </a:spcBef>
              <a:spcAft>
                <a:spcPts val="0"/>
              </a:spcAft>
              <a:buClr>
                <a:schemeClr val="dk1"/>
              </a:buClr>
              <a:buSzPts val="2800"/>
              <a:buFont typeface="Tahoma"/>
              <a:buAutoNum type="arabicPeriod"/>
            </a:pPr>
            <a:r>
              <a:rPr lang="en-US" sz="2800" b="0" i="0" u="none" strike="noStrike" cap="none">
                <a:solidFill>
                  <a:schemeClr val="dk1"/>
                </a:solidFill>
                <a:latin typeface="Tahoma"/>
                <a:ea typeface="Tahoma"/>
                <a:cs typeface="Tahoma"/>
                <a:sym typeface="Tahoma"/>
              </a:rPr>
              <a:t>Type</a:t>
            </a:r>
            <a:endParaRPr/>
          </a:p>
        </p:txBody>
      </p:sp>
      <p:sp>
        <p:nvSpPr>
          <p:cNvPr id="265" name="Google Shape;265;p27"/>
          <p:cNvSpPr txBox="1"/>
          <p:nvPr/>
        </p:nvSpPr>
        <p:spPr>
          <a:xfrm>
            <a:off x="6500247" y="5230744"/>
            <a:ext cx="3533576" cy="3105978"/>
          </a:xfrm>
          <a:prstGeom prst="rect">
            <a:avLst/>
          </a:prstGeom>
          <a:noFill/>
          <a:ln>
            <a:noFill/>
          </a:ln>
        </p:spPr>
        <p:txBody>
          <a:bodyPr spcFirstLastPara="1" wrap="square" lIns="0" tIns="12700" rIns="0" bIns="0" anchor="t" anchorCtr="0">
            <a:spAutoFit/>
          </a:bodyPr>
          <a:lstStyle/>
          <a:p>
            <a:pPr marL="12065" marR="0" lvl="0" indent="0" algn="l" rtl="0">
              <a:lnSpc>
                <a:spcPct val="100000"/>
              </a:lnSpc>
              <a:spcBef>
                <a:spcPts val="0"/>
              </a:spcBef>
              <a:spcAft>
                <a:spcPts val="0"/>
              </a:spcAft>
              <a:buClr>
                <a:schemeClr val="dk1"/>
              </a:buClr>
              <a:buSzPts val="2800"/>
              <a:buFont typeface="Tahoma"/>
              <a:buNone/>
            </a:pPr>
            <a:r>
              <a:rPr lang="en-US" sz="2800" b="0" i="0" u="none" strike="noStrike" cap="none">
                <a:solidFill>
                  <a:schemeClr val="dk1"/>
                </a:solidFill>
                <a:latin typeface="Tahoma"/>
                <a:ea typeface="Tahoma"/>
                <a:cs typeface="Tahoma"/>
                <a:sym typeface="Tahoma"/>
              </a:rPr>
              <a:t>9.Format</a:t>
            </a:r>
            <a:endParaRPr/>
          </a:p>
          <a:p>
            <a:pPr marL="12065" marR="0" lvl="0" indent="0" algn="l" rtl="0">
              <a:lnSpc>
                <a:spcPct val="100000"/>
              </a:lnSpc>
              <a:spcBef>
                <a:spcPts val="100"/>
              </a:spcBef>
              <a:spcAft>
                <a:spcPts val="0"/>
              </a:spcAft>
              <a:buClr>
                <a:schemeClr val="dk1"/>
              </a:buClr>
              <a:buSzPts val="2800"/>
              <a:buFont typeface="Tahoma"/>
              <a:buNone/>
            </a:pPr>
            <a:r>
              <a:rPr lang="en-US" sz="2800" b="0" i="0" u="none" strike="noStrike" cap="none">
                <a:solidFill>
                  <a:schemeClr val="dk1"/>
                </a:solidFill>
                <a:latin typeface="Tahoma"/>
                <a:ea typeface="Tahoma"/>
                <a:cs typeface="Tahoma"/>
                <a:sym typeface="Tahoma"/>
              </a:rPr>
              <a:t>10.Identifier</a:t>
            </a:r>
            <a:endParaRPr/>
          </a:p>
          <a:p>
            <a:pPr marL="12065" marR="0" lvl="0" indent="0" algn="l" rtl="0">
              <a:lnSpc>
                <a:spcPct val="100000"/>
              </a:lnSpc>
              <a:spcBef>
                <a:spcPts val="100"/>
              </a:spcBef>
              <a:spcAft>
                <a:spcPts val="0"/>
              </a:spcAft>
              <a:buClr>
                <a:schemeClr val="dk1"/>
              </a:buClr>
              <a:buSzPts val="2800"/>
              <a:buFont typeface="Tahoma"/>
              <a:buNone/>
            </a:pPr>
            <a:r>
              <a:rPr lang="en-US" sz="2800" b="0" i="0" u="none" strike="noStrike" cap="none">
                <a:solidFill>
                  <a:schemeClr val="dk1"/>
                </a:solidFill>
                <a:latin typeface="Tahoma"/>
                <a:ea typeface="Tahoma"/>
                <a:cs typeface="Tahoma"/>
                <a:sym typeface="Tahoma"/>
              </a:rPr>
              <a:t>11.Source</a:t>
            </a:r>
            <a:endParaRPr/>
          </a:p>
          <a:p>
            <a:pPr marL="12065" marR="0" lvl="0" indent="0" algn="l" rtl="0">
              <a:lnSpc>
                <a:spcPct val="100000"/>
              </a:lnSpc>
              <a:spcBef>
                <a:spcPts val="100"/>
              </a:spcBef>
              <a:spcAft>
                <a:spcPts val="0"/>
              </a:spcAft>
              <a:buClr>
                <a:schemeClr val="dk1"/>
              </a:buClr>
              <a:buSzPts val="2800"/>
              <a:buFont typeface="Tahoma"/>
              <a:buNone/>
            </a:pPr>
            <a:r>
              <a:rPr lang="en-US" sz="2800" b="0" i="0" u="none" strike="noStrike" cap="none">
                <a:solidFill>
                  <a:schemeClr val="dk1"/>
                </a:solidFill>
                <a:latin typeface="Tahoma"/>
                <a:ea typeface="Tahoma"/>
                <a:cs typeface="Tahoma"/>
                <a:sym typeface="Tahoma"/>
              </a:rPr>
              <a:t>12.Language</a:t>
            </a:r>
            <a:endParaRPr/>
          </a:p>
          <a:p>
            <a:pPr marL="12065" marR="0" lvl="0" indent="0" algn="l" rtl="0">
              <a:lnSpc>
                <a:spcPct val="100000"/>
              </a:lnSpc>
              <a:spcBef>
                <a:spcPts val="100"/>
              </a:spcBef>
              <a:spcAft>
                <a:spcPts val="0"/>
              </a:spcAft>
              <a:buClr>
                <a:schemeClr val="dk1"/>
              </a:buClr>
              <a:buSzPts val="2800"/>
              <a:buFont typeface="Tahoma"/>
              <a:buNone/>
            </a:pPr>
            <a:r>
              <a:rPr lang="en-US" sz="2800" b="0" i="0" u="none" strike="noStrike" cap="none">
                <a:solidFill>
                  <a:schemeClr val="dk1"/>
                </a:solidFill>
                <a:latin typeface="Tahoma"/>
                <a:ea typeface="Tahoma"/>
                <a:cs typeface="Tahoma"/>
                <a:sym typeface="Tahoma"/>
              </a:rPr>
              <a:t>13.Relation</a:t>
            </a:r>
            <a:endParaRPr/>
          </a:p>
          <a:p>
            <a:pPr marL="12065" marR="0" lvl="0" indent="0" algn="l" rtl="0">
              <a:lnSpc>
                <a:spcPct val="100000"/>
              </a:lnSpc>
              <a:spcBef>
                <a:spcPts val="100"/>
              </a:spcBef>
              <a:spcAft>
                <a:spcPts val="0"/>
              </a:spcAft>
              <a:buClr>
                <a:schemeClr val="dk1"/>
              </a:buClr>
              <a:buSzPts val="2800"/>
              <a:buFont typeface="Tahoma"/>
              <a:buNone/>
            </a:pPr>
            <a:r>
              <a:rPr lang="en-US" sz="2800" b="0" i="0" u="none" strike="noStrike" cap="none">
                <a:solidFill>
                  <a:schemeClr val="dk1"/>
                </a:solidFill>
                <a:latin typeface="Tahoma"/>
                <a:ea typeface="Tahoma"/>
                <a:cs typeface="Tahoma"/>
                <a:sym typeface="Tahoma"/>
              </a:rPr>
              <a:t>14.Coverage</a:t>
            </a:r>
            <a:endParaRPr/>
          </a:p>
          <a:p>
            <a:pPr marL="12065" marR="0" lvl="0" indent="0" algn="l" rtl="0">
              <a:lnSpc>
                <a:spcPct val="100000"/>
              </a:lnSpc>
              <a:spcBef>
                <a:spcPts val="100"/>
              </a:spcBef>
              <a:spcAft>
                <a:spcPts val="0"/>
              </a:spcAft>
              <a:buClr>
                <a:schemeClr val="dk1"/>
              </a:buClr>
              <a:buSzPts val="2800"/>
              <a:buFont typeface="Tahoma"/>
              <a:buNone/>
            </a:pPr>
            <a:r>
              <a:rPr lang="en-US" sz="2800" b="0" i="0" u="none" strike="noStrike" cap="none">
                <a:solidFill>
                  <a:schemeClr val="dk1"/>
                </a:solidFill>
                <a:latin typeface="Tahoma"/>
                <a:ea typeface="Tahoma"/>
                <a:cs typeface="Tahoma"/>
                <a:sym typeface="Tahoma"/>
              </a:rPr>
              <a:t>15.Rights</a:t>
            </a:r>
            <a:endParaRPr sz="2800" b="0" i="0" u="none" strike="noStrike" cap="none">
              <a:solidFill>
                <a:schemeClr val="dk1"/>
              </a:solidFill>
              <a:latin typeface="Tahoma"/>
              <a:ea typeface="Tahoma"/>
              <a:cs typeface="Tahoma"/>
              <a:sym typeface="Tahom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8"/>
          <p:cNvSpPr txBox="1">
            <a:spLocks noGrp="1"/>
          </p:cNvSpPr>
          <p:nvPr>
            <p:ph type="body" idx="1"/>
          </p:nvPr>
        </p:nvSpPr>
        <p:spPr>
          <a:xfrm>
            <a:off x="908781" y="2432304"/>
            <a:ext cx="13319283" cy="66955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6A6C76"/>
              </a:buClr>
              <a:buSzPts val="2044"/>
              <a:buFont typeface="Tahoma"/>
              <a:buNone/>
            </a:pPr>
            <a:r>
              <a:rPr lang="en-US"/>
              <a:t>(for when you need your metadata to be very structured, archives)</a:t>
            </a:r>
            <a:endParaRPr/>
          </a:p>
          <a:p>
            <a:pPr marL="584200" lvl="0" indent="-584200" algn="l" rtl="0">
              <a:lnSpc>
                <a:spcPct val="100000"/>
              </a:lnSpc>
              <a:spcBef>
                <a:spcPts val="1200"/>
              </a:spcBef>
              <a:spcAft>
                <a:spcPts val="0"/>
              </a:spcAft>
              <a:buClr>
                <a:srgbClr val="6A6C76"/>
              </a:buClr>
              <a:buSzPts val="2044"/>
              <a:buFont typeface="Tahoma"/>
              <a:buChar char="•"/>
            </a:pPr>
            <a:r>
              <a:rPr lang="en-US"/>
              <a:t>At first look seem quite scary – too complex</a:t>
            </a:r>
            <a:endParaRPr/>
          </a:p>
          <a:p>
            <a:pPr marL="584200" lvl="0" indent="-584200" algn="l" rtl="0">
              <a:lnSpc>
                <a:spcPct val="100000"/>
              </a:lnSpc>
              <a:spcBef>
                <a:spcPts val="1200"/>
              </a:spcBef>
              <a:spcAft>
                <a:spcPts val="0"/>
              </a:spcAft>
              <a:buClr>
                <a:srgbClr val="6A6C76"/>
              </a:buClr>
              <a:buSzPts val="2044"/>
              <a:buFont typeface="Tahoma"/>
              <a:buChar char="•"/>
            </a:pPr>
            <a:r>
              <a:rPr lang="en-US"/>
              <a:t>They are used by data archives</a:t>
            </a:r>
            <a:endParaRPr/>
          </a:p>
          <a:p>
            <a:pPr marL="584200" lvl="0" indent="-584200" algn="l" rtl="0">
              <a:lnSpc>
                <a:spcPct val="100000"/>
              </a:lnSpc>
              <a:spcBef>
                <a:spcPts val="1200"/>
              </a:spcBef>
              <a:spcAft>
                <a:spcPts val="0"/>
              </a:spcAft>
              <a:buClr>
                <a:srgbClr val="6A6C76"/>
              </a:buClr>
              <a:buSzPts val="2044"/>
              <a:buFont typeface="Tahoma"/>
              <a:buChar char="•"/>
            </a:pPr>
            <a:r>
              <a:rPr lang="en-US"/>
              <a:t>When you submit your dataset at a trusted data repository, these standards are automatically applied.</a:t>
            </a:r>
            <a:endParaRPr/>
          </a:p>
          <a:p>
            <a:pPr marL="584200" lvl="0" indent="-454406" algn="l" rtl="0">
              <a:lnSpc>
                <a:spcPct val="100000"/>
              </a:lnSpc>
              <a:spcBef>
                <a:spcPts val="1200"/>
              </a:spcBef>
              <a:spcAft>
                <a:spcPts val="0"/>
              </a:spcAft>
              <a:buClr>
                <a:srgbClr val="6A6C76"/>
              </a:buClr>
              <a:buSzPts val="2044"/>
              <a:buFont typeface="Tahoma"/>
              <a:buNone/>
            </a:pPr>
            <a:endParaRPr/>
          </a:p>
          <a:p>
            <a:pPr marL="0" lvl="0" indent="0" algn="l" rtl="0">
              <a:lnSpc>
                <a:spcPct val="100000"/>
              </a:lnSpc>
              <a:spcBef>
                <a:spcPts val="1200"/>
              </a:spcBef>
              <a:spcAft>
                <a:spcPts val="0"/>
              </a:spcAft>
              <a:buClr>
                <a:srgbClr val="6A6C76"/>
              </a:buClr>
              <a:buSzPts val="2044"/>
              <a:buFont typeface="Tahoma"/>
              <a:buNone/>
            </a:pPr>
            <a:r>
              <a:rPr lang="en-US"/>
              <a:t>Metadata standards are discipline specific:</a:t>
            </a:r>
            <a:endParaRPr/>
          </a:p>
          <a:p>
            <a:pPr marL="584200" lvl="0" indent="-584200" algn="l" rtl="0">
              <a:lnSpc>
                <a:spcPct val="100000"/>
              </a:lnSpc>
              <a:spcBef>
                <a:spcPts val="1200"/>
              </a:spcBef>
              <a:spcAft>
                <a:spcPts val="0"/>
              </a:spcAft>
              <a:buClr>
                <a:srgbClr val="6A6C76"/>
              </a:buClr>
              <a:buSzPts val="2044"/>
              <a:buFont typeface="Tahoma"/>
              <a:buChar char="•"/>
            </a:pPr>
            <a:r>
              <a:rPr lang="en-US"/>
              <a:t>DDI for social sciences</a:t>
            </a:r>
            <a:endParaRPr/>
          </a:p>
          <a:p>
            <a:pPr marL="584200" lvl="0" indent="-584200" algn="l" rtl="0">
              <a:lnSpc>
                <a:spcPct val="100000"/>
              </a:lnSpc>
              <a:spcBef>
                <a:spcPts val="1200"/>
              </a:spcBef>
              <a:spcAft>
                <a:spcPts val="0"/>
              </a:spcAft>
              <a:buClr>
                <a:srgbClr val="6A6C76"/>
              </a:buClr>
              <a:buSzPts val="2044"/>
              <a:buFont typeface="Tahoma"/>
              <a:buChar char="•"/>
            </a:pPr>
            <a:r>
              <a:rPr lang="en-US"/>
              <a:t>See accordion</a:t>
            </a:r>
            <a:endParaRPr/>
          </a:p>
          <a:p>
            <a:pPr marL="584200" lvl="0" indent="-584200" algn="l" rtl="0">
              <a:lnSpc>
                <a:spcPct val="100000"/>
              </a:lnSpc>
              <a:spcBef>
                <a:spcPts val="1200"/>
              </a:spcBef>
              <a:spcAft>
                <a:spcPts val="0"/>
              </a:spcAft>
              <a:buClr>
                <a:srgbClr val="6A6C76"/>
              </a:buClr>
              <a:buSzPts val="2044"/>
              <a:buFont typeface="Tahoma"/>
              <a:buChar char="•"/>
            </a:pPr>
            <a:r>
              <a:rPr lang="en-US"/>
              <a:t>Example of DDI &gt;&gt; Next slide</a:t>
            </a:r>
            <a:endParaRPr/>
          </a:p>
          <a:p>
            <a:pPr marL="584200" lvl="0" indent="-454406" algn="l" rtl="0">
              <a:lnSpc>
                <a:spcPct val="100000"/>
              </a:lnSpc>
              <a:spcBef>
                <a:spcPts val="1200"/>
              </a:spcBef>
              <a:spcAft>
                <a:spcPts val="0"/>
              </a:spcAft>
              <a:buClr>
                <a:srgbClr val="6A6C76"/>
              </a:buClr>
              <a:buSzPts val="2044"/>
              <a:buFont typeface="Tahoma"/>
              <a:buNone/>
            </a:pPr>
            <a:endParaRPr/>
          </a:p>
          <a:p>
            <a:pPr marL="584200" lvl="0" indent="-454406" algn="l" rtl="0">
              <a:lnSpc>
                <a:spcPct val="100000"/>
              </a:lnSpc>
              <a:spcBef>
                <a:spcPts val="1200"/>
              </a:spcBef>
              <a:spcAft>
                <a:spcPts val="0"/>
              </a:spcAft>
              <a:buClr>
                <a:srgbClr val="6A6C76"/>
              </a:buClr>
              <a:buSzPts val="2044"/>
              <a:buFont typeface="Tahoma"/>
              <a:buNone/>
            </a:pPr>
            <a:endParaRPr/>
          </a:p>
        </p:txBody>
      </p:sp>
      <p:sp>
        <p:nvSpPr>
          <p:cNvPr id="271" name="Google Shape;271;p28"/>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US"/>
              <a:t>Metadata standards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9"/>
          <p:cNvSpPr txBox="1">
            <a:spLocks noGrp="1"/>
          </p:cNvSpPr>
          <p:nvPr>
            <p:ph type="body" idx="1"/>
          </p:nvPr>
        </p:nvSpPr>
        <p:spPr>
          <a:xfrm>
            <a:off x="908781" y="2432304"/>
            <a:ext cx="13319283" cy="669556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6A6C76"/>
              </a:buClr>
              <a:buSzPts val="2044"/>
              <a:buFont typeface="Tahoma"/>
              <a:buNone/>
            </a:pPr>
            <a:r>
              <a:rPr lang="en-US"/>
              <a:t>Datafile: Galanakis, Michail (University of Helsinki): Intercultural Urban Public Space in Toronto 2011-2013 [dataset].  Version 1.0 (2014-02-13). Finnish Social Science Data Archive [distributor]</a:t>
            </a:r>
            <a:endParaRPr/>
          </a:p>
          <a:p>
            <a:pPr marL="0" lvl="0" indent="0" algn="l" rtl="0">
              <a:lnSpc>
                <a:spcPct val="150000"/>
              </a:lnSpc>
              <a:spcBef>
                <a:spcPts val="1200"/>
              </a:spcBef>
              <a:spcAft>
                <a:spcPts val="0"/>
              </a:spcAft>
              <a:buClr>
                <a:srgbClr val="6A6C76"/>
              </a:buClr>
              <a:buSzPts val="2044"/>
              <a:buFont typeface="Tahoma"/>
              <a:buNone/>
            </a:pPr>
            <a:endParaRPr/>
          </a:p>
          <a:p>
            <a:pPr marL="0" lvl="0" indent="0" algn="l" rtl="0">
              <a:lnSpc>
                <a:spcPct val="150000"/>
              </a:lnSpc>
              <a:spcBef>
                <a:spcPts val="1200"/>
              </a:spcBef>
              <a:spcAft>
                <a:spcPts val="0"/>
              </a:spcAft>
              <a:buClr>
                <a:srgbClr val="6A6C76"/>
              </a:buClr>
              <a:buSzPts val="2044"/>
              <a:buFont typeface="Tahoma"/>
              <a:buNone/>
            </a:pPr>
            <a:r>
              <a:rPr lang="en-US"/>
              <a:t>The machine-readable XML file of DDI documentation of a data file looks like this:</a:t>
            </a:r>
            <a:endParaRPr/>
          </a:p>
          <a:p>
            <a:pPr marL="0" lvl="0" indent="0" algn="l" rtl="0">
              <a:lnSpc>
                <a:spcPct val="150000"/>
              </a:lnSpc>
              <a:spcBef>
                <a:spcPts val="1200"/>
              </a:spcBef>
              <a:spcAft>
                <a:spcPts val="0"/>
              </a:spcAft>
              <a:buClr>
                <a:srgbClr val="6A6C76"/>
              </a:buClr>
              <a:buSzPts val="2044"/>
              <a:buFont typeface="Tahoma"/>
              <a:buNone/>
            </a:pPr>
            <a:r>
              <a:rPr lang="en-US"/>
              <a:t>See link: </a:t>
            </a:r>
            <a:r>
              <a:rPr lang="en-US" u="sng">
                <a:solidFill>
                  <a:schemeClr val="hlink"/>
                </a:solidFill>
                <a:hlinkClick r:id="rId3"/>
              </a:rPr>
              <a:t>https://services.fsd.uta.fi/catalogue/FSD2926/DDI/FSD2926e.xml</a:t>
            </a:r>
            <a:endParaRPr/>
          </a:p>
          <a:p>
            <a:pPr marL="0" lvl="0" indent="0" algn="l" rtl="0">
              <a:lnSpc>
                <a:spcPct val="150000"/>
              </a:lnSpc>
              <a:spcBef>
                <a:spcPts val="1200"/>
              </a:spcBef>
              <a:spcAft>
                <a:spcPts val="0"/>
              </a:spcAft>
              <a:buClr>
                <a:srgbClr val="6A6C76"/>
              </a:buClr>
              <a:buSzPts val="2044"/>
              <a:buFont typeface="Tahoma"/>
              <a:buNone/>
            </a:pPr>
            <a:endParaRPr/>
          </a:p>
          <a:p>
            <a:pPr marL="0" lvl="0" indent="0" algn="l" rtl="0">
              <a:lnSpc>
                <a:spcPct val="150000"/>
              </a:lnSpc>
              <a:spcBef>
                <a:spcPts val="1200"/>
              </a:spcBef>
              <a:spcAft>
                <a:spcPts val="0"/>
              </a:spcAft>
              <a:buClr>
                <a:srgbClr val="6A6C76"/>
              </a:buClr>
              <a:buSzPts val="2044"/>
              <a:buFont typeface="Tahoma"/>
              <a:buNone/>
            </a:pPr>
            <a:r>
              <a:rPr lang="en-US"/>
              <a:t>DDI information - Expert tour (it is too long for the PPP)</a:t>
            </a:r>
            <a:endParaRPr/>
          </a:p>
        </p:txBody>
      </p:sp>
      <p:sp>
        <p:nvSpPr>
          <p:cNvPr id="277" name="Google Shape;277;p29"/>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US"/>
              <a:t>Example of DDI:</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p:nvPr/>
        </p:nvSpPr>
        <p:spPr>
          <a:xfrm>
            <a:off x="12717497" y="4565904"/>
            <a:ext cx="4162327" cy="276758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Helvetica Neue"/>
              <a:buNone/>
            </a:pPr>
            <a:endParaRPr sz="2400" b="1" i="0" u="none" strike="noStrike" cap="none">
              <a:solidFill>
                <a:srgbClr val="000000"/>
              </a:solidFill>
              <a:latin typeface="Helvetica Neue"/>
              <a:ea typeface="Helvetica Neue"/>
              <a:cs typeface="Helvetica Neue"/>
              <a:sym typeface="Helvetica Neue"/>
            </a:endParaRPr>
          </a:p>
        </p:txBody>
      </p:sp>
      <p:sp>
        <p:nvSpPr>
          <p:cNvPr id="100" name="Google Shape;100;p3"/>
          <p:cNvSpPr txBox="1">
            <a:spLocks noGrp="1"/>
          </p:cNvSpPr>
          <p:nvPr>
            <p:ph type="body" idx="1"/>
          </p:nvPr>
        </p:nvSpPr>
        <p:spPr>
          <a:xfrm>
            <a:off x="908781" y="2386482"/>
            <a:ext cx="11728200" cy="68490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20000"/>
              </a:lnSpc>
              <a:spcBef>
                <a:spcPts val="0"/>
              </a:spcBef>
              <a:spcAft>
                <a:spcPts val="0"/>
              </a:spcAft>
              <a:buClr>
                <a:srgbClr val="6A6C76"/>
              </a:buClr>
              <a:buSzPts val="2044"/>
              <a:buFont typeface="Tahoma"/>
              <a:buNone/>
            </a:pPr>
            <a:r>
              <a:rPr lang="en-US" dirty="0"/>
              <a:t>Data file structure has a huge impact on the possible ways your files can be processed and </a:t>
            </a:r>
            <a:r>
              <a:rPr lang="en-US" dirty="0" err="1"/>
              <a:t>analysed</a:t>
            </a:r>
            <a:r>
              <a:rPr lang="en-US" dirty="0"/>
              <a:t>. Once your structure has been filled with data, any changes to it are usually laborious and  time-consuming.</a:t>
            </a:r>
            <a:endParaRPr dirty="0"/>
          </a:p>
          <a:p>
            <a:pPr marL="0" lvl="0" indent="0" algn="l" rtl="0">
              <a:lnSpc>
                <a:spcPct val="120000"/>
              </a:lnSpc>
              <a:spcBef>
                <a:spcPts val="600"/>
              </a:spcBef>
              <a:spcAft>
                <a:spcPts val="0"/>
              </a:spcAft>
              <a:buClr>
                <a:srgbClr val="6A6C76"/>
              </a:buClr>
              <a:buSzPts val="2044"/>
              <a:buFont typeface="Tahoma"/>
              <a:buNone/>
            </a:pPr>
            <a:br>
              <a:rPr lang="en-US" dirty="0"/>
            </a:br>
            <a:r>
              <a:rPr lang="en-US" dirty="0"/>
              <a:t>Consider following:</a:t>
            </a:r>
            <a:endParaRPr dirty="0"/>
          </a:p>
          <a:p>
            <a:pPr marL="584200" lvl="0" indent="-584200" algn="l" rtl="0">
              <a:lnSpc>
                <a:spcPct val="120000"/>
              </a:lnSpc>
              <a:spcBef>
                <a:spcPts val="600"/>
              </a:spcBef>
              <a:spcAft>
                <a:spcPts val="0"/>
              </a:spcAft>
              <a:buClr>
                <a:srgbClr val="6A6C76"/>
              </a:buClr>
              <a:buSzPts val="2044"/>
              <a:buFont typeface="Tahoma"/>
              <a:buChar char="•"/>
            </a:pPr>
            <a:r>
              <a:rPr lang="en-US" dirty="0"/>
              <a:t>Units of analysis / analytical objectives / methods of analysis</a:t>
            </a:r>
            <a:endParaRPr dirty="0"/>
          </a:p>
          <a:p>
            <a:pPr marL="584200" lvl="0" indent="-584200" algn="l" rtl="0">
              <a:lnSpc>
                <a:spcPct val="120000"/>
              </a:lnSpc>
              <a:spcBef>
                <a:spcPts val="600"/>
              </a:spcBef>
              <a:spcAft>
                <a:spcPts val="0"/>
              </a:spcAft>
              <a:buClr>
                <a:srgbClr val="6A6C76"/>
              </a:buClr>
              <a:buSzPts val="2044"/>
              <a:buFont typeface="Tahoma"/>
              <a:buChar char="•"/>
            </a:pPr>
            <a:r>
              <a:rPr lang="en-US" dirty="0"/>
              <a:t>Relations: (a) between different content items; (b) to sources of your data; (c) to any other relevant external information</a:t>
            </a:r>
            <a:endParaRPr dirty="0"/>
          </a:p>
          <a:p>
            <a:pPr marL="584200" lvl="0" indent="-584200" algn="l" rtl="0">
              <a:lnSpc>
                <a:spcPct val="120000"/>
              </a:lnSpc>
              <a:spcBef>
                <a:spcPts val="600"/>
              </a:spcBef>
              <a:spcAft>
                <a:spcPts val="0"/>
              </a:spcAft>
              <a:buClr>
                <a:srgbClr val="6A6C76"/>
              </a:buClr>
              <a:buSzPts val="2044"/>
              <a:buFont typeface="Tahoma"/>
              <a:buChar char="•"/>
            </a:pPr>
            <a:r>
              <a:rPr lang="en-US" dirty="0"/>
              <a:t>Possible connections to other existing or future data files</a:t>
            </a:r>
            <a:endParaRPr dirty="0"/>
          </a:p>
          <a:p>
            <a:pPr marL="584200" lvl="0" indent="-584200" algn="l" rtl="0">
              <a:lnSpc>
                <a:spcPct val="120000"/>
              </a:lnSpc>
              <a:spcBef>
                <a:spcPts val="600"/>
              </a:spcBef>
              <a:spcAft>
                <a:spcPts val="0"/>
              </a:spcAft>
              <a:buClr>
                <a:srgbClr val="6A6C76"/>
              </a:buClr>
              <a:buSzPts val="2044"/>
              <a:buFont typeface="Tahoma"/>
              <a:buChar char="•"/>
            </a:pPr>
            <a:r>
              <a:rPr lang="en-US" dirty="0"/>
              <a:t>Strategies for version control</a:t>
            </a:r>
            <a:endParaRPr dirty="0"/>
          </a:p>
          <a:p>
            <a:pPr marL="584200" lvl="0" indent="-584200" algn="l" rtl="0">
              <a:lnSpc>
                <a:spcPct val="120000"/>
              </a:lnSpc>
              <a:spcBef>
                <a:spcPts val="600"/>
              </a:spcBef>
              <a:spcAft>
                <a:spcPts val="0"/>
              </a:spcAft>
              <a:buClr>
                <a:srgbClr val="6A6C76"/>
              </a:buClr>
              <a:buSzPts val="2044"/>
              <a:buFont typeface="Tahoma"/>
              <a:buChar char="•"/>
            </a:pPr>
            <a:r>
              <a:rPr lang="en-US" dirty="0"/>
              <a:t>Technical limitations (e.g. the size, software limitations (No. of variables &amp; cases...)</a:t>
            </a:r>
            <a:endParaRPr dirty="0"/>
          </a:p>
          <a:p>
            <a:pPr marL="584200" lvl="0" indent="-584200" algn="l" rtl="0">
              <a:lnSpc>
                <a:spcPct val="120000"/>
              </a:lnSpc>
              <a:spcBef>
                <a:spcPts val="600"/>
              </a:spcBef>
              <a:spcAft>
                <a:spcPts val="0"/>
              </a:spcAft>
              <a:buClr>
                <a:srgbClr val="6A6C76"/>
              </a:buClr>
              <a:buSzPts val="2044"/>
              <a:buFont typeface="Tahoma"/>
              <a:buChar char="•"/>
            </a:pPr>
            <a:r>
              <a:rPr lang="en-US" dirty="0"/>
              <a:t>Software you are going to use (also flexibility for secondary analysis)</a:t>
            </a:r>
            <a:endParaRPr dirty="0"/>
          </a:p>
          <a:p>
            <a:pPr marL="584200" lvl="0" indent="-454406" algn="l" rtl="0">
              <a:lnSpc>
                <a:spcPct val="120000"/>
              </a:lnSpc>
              <a:spcBef>
                <a:spcPts val="600"/>
              </a:spcBef>
              <a:spcAft>
                <a:spcPts val="0"/>
              </a:spcAft>
              <a:buClr>
                <a:srgbClr val="6A6C76"/>
              </a:buClr>
              <a:buSzPts val="2044"/>
              <a:buFont typeface="Tahoma"/>
              <a:buNone/>
            </a:pPr>
            <a:endParaRPr dirty="0"/>
          </a:p>
        </p:txBody>
      </p:sp>
      <p:sp>
        <p:nvSpPr>
          <p:cNvPr id="101" name="Google Shape;101;p3"/>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US"/>
              <a:t>Designing a data file structure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0"/>
          <p:cNvSpPr txBox="1">
            <a:spLocks noGrp="1"/>
          </p:cNvSpPr>
          <p:nvPr>
            <p:ph type="body" idx="1"/>
          </p:nvPr>
        </p:nvSpPr>
        <p:spPr>
          <a:xfrm>
            <a:off x="908781" y="2432304"/>
            <a:ext cx="13319283" cy="6695560"/>
          </a:xfrm>
          <a:prstGeom prst="rect">
            <a:avLst/>
          </a:prstGeom>
          <a:noFill/>
          <a:ln>
            <a:noFill/>
          </a:ln>
        </p:spPr>
        <p:txBody>
          <a:bodyPr spcFirstLastPara="1" wrap="square" lIns="91425" tIns="45700" rIns="91425" bIns="45700" anchor="t" anchorCtr="0">
            <a:noAutofit/>
          </a:bodyPr>
          <a:lstStyle/>
          <a:p>
            <a:pPr marL="584200" lvl="0" indent="-584200" algn="l" rtl="0">
              <a:lnSpc>
                <a:spcPct val="100000"/>
              </a:lnSpc>
              <a:spcBef>
                <a:spcPts val="0"/>
              </a:spcBef>
              <a:spcAft>
                <a:spcPts val="0"/>
              </a:spcAft>
              <a:buClr>
                <a:srgbClr val="6A6C76"/>
              </a:buClr>
              <a:buSzPts val="2044"/>
              <a:buFont typeface="Tahoma"/>
              <a:buChar char="•"/>
            </a:pPr>
            <a:r>
              <a:rPr lang="en-US"/>
              <a:t>Emerging new data types (big data, social media data etc.) also would require metadata and documentation</a:t>
            </a:r>
            <a:endParaRPr/>
          </a:p>
          <a:p>
            <a:pPr marL="584200" lvl="0" indent="-584200" algn="l" rtl="0">
              <a:lnSpc>
                <a:spcPct val="100000"/>
              </a:lnSpc>
              <a:spcBef>
                <a:spcPts val="1200"/>
              </a:spcBef>
              <a:spcAft>
                <a:spcPts val="0"/>
              </a:spcAft>
              <a:buClr>
                <a:srgbClr val="6A6C76"/>
              </a:buClr>
              <a:buSzPts val="2044"/>
              <a:buFont typeface="Tahoma"/>
              <a:buChar char="•"/>
            </a:pPr>
            <a:r>
              <a:rPr lang="en-US"/>
              <a:t>To provide metadata for social media data and transaction data with metadata, theo metadata standards by the Data Documentation Initiative (DDI) should serve as the guiding framework. </a:t>
            </a:r>
            <a:endParaRPr/>
          </a:p>
          <a:p>
            <a:pPr marL="584200" lvl="0" indent="-584200" algn="l" rtl="0">
              <a:lnSpc>
                <a:spcPct val="100000"/>
              </a:lnSpc>
              <a:spcBef>
                <a:spcPts val="1200"/>
              </a:spcBef>
              <a:spcAft>
                <a:spcPts val="0"/>
              </a:spcAft>
              <a:buClr>
                <a:srgbClr val="6A6C76"/>
              </a:buClr>
              <a:buSzPts val="2044"/>
              <a:buFont typeface="Tahoma"/>
              <a:buChar char="•"/>
            </a:pPr>
            <a:r>
              <a:rPr lang="en-US"/>
              <a:t>However, the DDI standard is still insufficient to document all the details necessary for reproducing a social media dataset  </a:t>
            </a:r>
            <a:endParaRPr/>
          </a:p>
          <a:p>
            <a:pPr marL="889000" lvl="1" indent="-288000" algn="l" rtl="0">
              <a:lnSpc>
                <a:spcPct val="100000"/>
              </a:lnSpc>
              <a:spcBef>
                <a:spcPts val="1200"/>
              </a:spcBef>
              <a:spcAft>
                <a:spcPts val="0"/>
              </a:spcAft>
              <a:buClr>
                <a:srgbClr val="6A6C76"/>
              </a:buClr>
              <a:buSzPts val="1400"/>
              <a:buFont typeface="Tahoma"/>
              <a:buChar char="•"/>
            </a:pPr>
            <a:r>
              <a:rPr lang="en-US"/>
              <a:t>For example, the DDI format does not allow describing biases caused by data mining interfaces of social media platforms, changes in data availability and formats, explanations about code and scripts used in collection, cleaning and analysis etc. Such information can be described only in an unstructured manner as an additional comment in the standard's form.</a:t>
            </a:r>
            <a:endParaRPr/>
          </a:p>
        </p:txBody>
      </p:sp>
      <p:sp>
        <p:nvSpPr>
          <p:cNvPr id="283" name="Google Shape;283;p30"/>
          <p:cNvSpPr txBox="1">
            <a:spLocks noGrp="1"/>
          </p:cNvSpPr>
          <p:nvPr>
            <p:ph type="title"/>
          </p:nvPr>
        </p:nvSpPr>
        <p:spPr>
          <a:xfrm>
            <a:off x="908781" y="885495"/>
            <a:ext cx="12587763" cy="997079"/>
          </a:xfrm>
          <a:prstGeom prst="rect">
            <a:avLst/>
          </a:prstGeom>
          <a:noFill/>
          <a:ln>
            <a:noFill/>
          </a:ln>
        </p:spPr>
        <p:txBody>
          <a:bodyPr spcFirstLastPara="1" wrap="square" lIns="50800" tIns="50800" rIns="50800" bIns="50800" anchor="ctr" anchorCtr="0">
            <a:normAutofit fontScale="90000"/>
          </a:bodyPr>
          <a:lstStyle/>
          <a:p>
            <a:pPr marL="0" lvl="0" indent="0" algn="l" rtl="0">
              <a:lnSpc>
                <a:spcPct val="100000"/>
              </a:lnSpc>
              <a:spcBef>
                <a:spcPts val="0"/>
              </a:spcBef>
              <a:spcAft>
                <a:spcPts val="0"/>
              </a:spcAft>
              <a:buClr>
                <a:srgbClr val="6A6C77"/>
              </a:buClr>
              <a:buSzPct val="100000"/>
              <a:buFont typeface="Tahoma"/>
              <a:buNone/>
            </a:pPr>
            <a:r>
              <a:rPr lang="en-US"/>
              <a:t>Metadata for new data types – new standards still under development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7"/>
        <p:cNvGrpSpPr/>
        <p:nvPr/>
      </p:nvGrpSpPr>
      <p:grpSpPr>
        <a:xfrm>
          <a:off x="0" y="0"/>
          <a:ext cx="0" cy="0"/>
          <a:chOff x="0" y="0"/>
          <a:chExt cx="0" cy="0"/>
        </a:xfrm>
      </p:grpSpPr>
      <p:sp>
        <p:nvSpPr>
          <p:cNvPr id="288" name="Google Shape;288;p31"/>
          <p:cNvSpPr txBox="1">
            <a:spLocks noGrp="1"/>
          </p:cNvSpPr>
          <p:nvPr>
            <p:ph type="body" idx="1"/>
          </p:nvPr>
        </p:nvSpPr>
        <p:spPr>
          <a:xfrm>
            <a:off x="2546428" y="3613404"/>
            <a:ext cx="12700388" cy="12144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8410"/>
              <a:buFont typeface="Tahoma"/>
              <a:buNone/>
            </a:pPr>
            <a:r>
              <a:rPr lang="en-US" sz="5800" b="1"/>
              <a:t>Thank you for your attention!</a:t>
            </a:r>
            <a:endParaRPr sz="5800" b="1"/>
          </a:p>
        </p:txBody>
      </p:sp>
      <p:sp>
        <p:nvSpPr>
          <p:cNvPr id="289" name="Google Shape;289;p31"/>
          <p:cNvSpPr txBox="1">
            <a:spLocks noGrp="1"/>
          </p:cNvSpPr>
          <p:nvPr>
            <p:ph type="body" idx="2"/>
          </p:nvPr>
        </p:nvSpPr>
        <p:spPr>
          <a:xfrm>
            <a:off x="6705804" y="5346700"/>
            <a:ext cx="8540310" cy="800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2900"/>
              <a:buFont typeface="Tahoma"/>
              <a:buNone/>
            </a:pPr>
            <a:r>
              <a:rPr lang="en-US" dirty="0" err="1"/>
              <a:t>Jindřich</a:t>
            </a:r>
            <a:r>
              <a:rPr lang="en-US" dirty="0"/>
              <a:t> </a:t>
            </a:r>
            <a:r>
              <a:rPr lang="en-US" dirty="0" err="1"/>
              <a:t>Krejčí</a:t>
            </a:r>
            <a:r>
              <a:rPr lang="en-US" dirty="0"/>
              <a:t> &lt;jindrich.krejci@soc.cas.cz&gt;</a:t>
            </a:r>
            <a:br>
              <a:rPr lang="en-US" dirty="0"/>
            </a:br>
            <a:r>
              <a:rPr lang="en-US" dirty="0"/>
              <a:t>Johana </a:t>
            </a:r>
            <a:r>
              <a:rPr lang="en-US" dirty="0" err="1"/>
              <a:t>Chylíková</a:t>
            </a:r>
            <a:r>
              <a:rPr lang="en-US" dirty="0"/>
              <a:t> &lt;johana.chylikova@soc.cas.cz&gt;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a:spLocks noGrp="1"/>
          </p:cNvSpPr>
          <p:nvPr>
            <p:ph type="body" idx="1"/>
          </p:nvPr>
        </p:nvSpPr>
        <p:spPr>
          <a:xfrm>
            <a:off x="7236429" y="2777717"/>
            <a:ext cx="7761350" cy="5989421"/>
          </a:xfrm>
          <a:prstGeom prst="rect">
            <a:avLst/>
          </a:prstGeom>
          <a:noFill/>
          <a:ln>
            <a:noFill/>
          </a:ln>
        </p:spPr>
        <p:txBody>
          <a:bodyPr spcFirstLastPara="1" wrap="square" lIns="91425" tIns="45700" rIns="91425" bIns="45700" anchor="t" anchorCtr="0">
            <a:normAutofit/>
          </a:bodyPr>
          <a:lstStyle/>
          <a:p>
            <a:pPr marL="584200" lvl="0" indent="-584200" algn="l" rtl="0">
              <a:lnSpc>
                <a:spcPct val="150000"/>
              </a:lnSpc>
              <a:spcBef>
                <a:spcPts val="0"/>
              </a:spcBef>
              <a:spcAft>
                <a:spcPts val="0"/>
              </a:spcAft>
              <a:buClr>
                <a:srgbClr val="6A6C76"/>
              </a:buClr>
              <a:buSzPts val="2044"/>
              <a:buFont typeface="Tahoma"/>
              <a:buChar char="•"/>
            </a:pPr>
            <a:r>
              <a:rPr lang="en-US"/>
              <a:t>Thinking of ways to categorise data  (see 'Qualitative coding')</a:t>
            </a:r>
            <a:endParaRPr/>
          </a:p>
          <a:p>
            <a:pPr marL="584200" lvl="0" indent="-584200" algn="l" rtl="0">
              <a:lnSpc>
                <a:spcPct val="150000"/>
              </a:lnSpc>
              <a:spcBef>
                <a:spcPts val="600"/>
              </a:spcBef>
              <a:spcAft>
                <a:spcPts val="0"/>
              </a:spcAft>
              <a:buClr>
                <a:srgbClr val="6A6C76"/>
              </a:buClr>
              <a:buSzPts val="2044"/>
              <a:buFont typeface="Tahoma"/>
              <a:buChar char="•"/>
            </a:pPr>
            <a:r>
              <a:rPr lang="en-US"/>
              <a:t>Developing a file naming strategy (see  'File naming and  folder structure')</a:t>
            </a:r>
            <a:endParaRPr/>
          </a:p>
          <a:p>
            <a:pPr marL="584200" lvl="0" indent="-584200" algn="l" rtl="0">
              <a:lnSpc>
                <a:spcPct val="150000"/>
              </a:lnSpc>
              <a:spcBef>
                <a:spcPts val="600"/>
              </a:spcBef>
              <a:spcAft>
                <a:spcPts val="0"/>
              </a:spcAft>
              <a:buClr>
                <a:srgbClr val="6A6C76"/>
              </a:buClr>
              <a:buSzPts val="2044"/>
              <a:buFont typeface="Tahoma"/>
              <a:buChar char="•"/>
            </a:pPr>
            <a:r>
              <a:rPr lang="en-US"/>
              <a:t>Designing a comprehensive folder structure  (see 'File naming and folder structure')</a:t>
            </a:r>
            <a:endParaRPr/>
          </a:p>
        </p:txBody>
      </p:sp>
      <p:sp>
        <p:nvSpPr>
          <p:cNvPr id="107" name="Google Shape;107;p4"/>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US"/>
              <a:t>Qualitative data</a:t>
            </a:r>
            <a:endParaRPr/>
          </a:p>
        </p:txBody>
      </p:sp>
      <p:sp>
        <p:nvSpPr>
          <p:cNvPr id="108" name="Google Shape;108;p4"/>
          <p:cNvSpPr/>
          <p:nvPr/>
        </p:nvSpPr>
        <p:spPr>
          <a:xfrm>
            <a:off x="908781" y="2410533"/>
            <a:ext cx="5480304" cy="6356605"/>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Helvetica Neue"/>
              <a:buNone/>
            </a:pPr>
            <a:endParaRPr sz="2400" b="1"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5"/>
          <p:cNvSpPr txBox="1">
            <a:spLocks noGrp="1"/>
          </p:cNvSpPr>
          <p:nvPr>
            <p:ph type="body" idx="1"/>
          </p:nvPr>
        </p:nvSpPr>
        <p:spPr>
          <a:xfrm>
            <a:off x="281270" y="2157985"/>
            <a:ext cx="14053295" cy="2309623"/>
          </a:xfrm>
          <a:prstGeom prst="rect">
            <a:avLst/>
          </a:prstGeom>
          <a:noFill/>
          <a:ln>
            <a:noFill/>
          </a:ln>
        </p:spPr>
        <p:txBody>
          <a:bodyPr spcFirstLastPara="1" wrap="square" lIns="91425" tIns="45700" rIns="91425" bIns="45700" anchor="t" anchorCtr="0">
            <a:normAutofit lnSpcReduction="10000"/>
          </a:bodyPr>
          <a:lstStyle/>
          <a:p>
            <a:pPr marL="584200" lvl="0" indent="-584200" algn="l" rtl="0">
              <a:lnSpc>
                <a:spcPct val="100000"/>
              </a:lnSpc>
              <a:spcBef>
                <a:spcPts val="0"/>
              </a:spcBef>
              <a:spcAft>
                <a:spcPts val="0"/>
              </a:spcAft>
              <a:buClr>
                <a:srgbClr val="6A6C76"/>
              </a:buClr>
              <a:buSzPts val="2044"/>
              <a:buFont typeface="Tahoma"/>
              <a:buChar char="•"/>
            </a:pPr>
            <a:r>
              <a:rPr lang="en-US"/>
              <a:t>Flat (rectangular) data files</a:t>
            </a:r>
            <a:endParaRPr/>
          </a:p>
          <a:p>
            <a:pPr marL="584200" lvl="0" indent="-584200" algn="l" rtl="0">
              <a:lnSpc>
                <a:spcPct val="100000"/>
              </a:lnSpc>
              <a:spcBef>
                <a:spcPts val="600"/>
              </a:spcBef>
              <a:spcAft>
                <a:spcPts val="0"/>
              </a:spcAft>
              <a:buClr>
                <a:srgbClr val="6A6C76"/>
              </a:buClr>
              <a:buSzPts val="2044"/>
              <a:buFont typeface="Tahoma"/>
              <a:buChar char="•"/>
            </a:pPr>
            <a:r>
              <a:rPr lang="en-US"/>
              <a:t>Hierarchical files</a:t>
            </a:r>
            <a:endParaRPr/>
          </a:p>
          <a:p>
            <a:pPr marL="584200" lvl="0" indent="-584200" algn="l" rtl="0">
              <a:lnSpc>
                <a:spcPct val="100000"/>
              </a:lnSpc>
              <a:spcBef>
                <a:spcPts val="600"/>
              </a:spcBef>
              <a:spcAft>
                <a:spcPts val="0"/>
              </a:spcAft>
              <a:buClr>
                <a:srgbClr val="6A6C76"/>
              </a:buClr>
              <a:buSzPts val="2044"/>
              <a:buFont typeface="Tahoma"/>
              <a:buChar char="•"/>
            </a:pPr>
            <a:r>
              <a:rPr lang="en-US"/>
              <a:t>Relational database</a:t>
            </a:r>
            <a:endParaRPr/>
          </a:p>
          <a:p>
            <a:pPr marL="0" lvl="0" indent="0" algn="l" rtl="0">
              <a:lnSpc>
                <a:spcPct val="100000"/>
              </a:lnSpc>
              <a:spcBef>
                <a:spcPts val="600"/>
              </a:spcBef>
              <a:spcAft>
                <a:spcPts val="0"/>
              </a:spcAft>
              <a:buClr>
                <a:srgbClr val="6A6C76"/>
              </a:buClr>
              <a:buSzPts val="2044"/>
              <a:buFont typeface="Tahoma"/>
              <a:buNone/>
            </a:pPr>
            <a:r>
              <a:rPr lang="en-US"/>
              <a:t>Hierarchical data in a flat file structure - example of household survey:  either data on individuals or data on households</a:t>
            </a:r>
            <a:endParaRPr/>
          </a:p>
          <a:p>
            <a:pPr marL="584200" lvl="0" indent="-454406" algn="l" rtl="0">
              <a:lnSpc>
                <a:spcPct val="100000"/>
              </a:lnSpc>
              <a:spcBef>
                <a:spcPts val="600"/>
              </a:spcBef>
              <a:spcAft>
                <a:spcPts val="0"/>
              </a:spcAft>
              <a:buClr>
                <a:srgbClr val="6A6C76"/>
              </a:buClr>
              <a:buSzPts val="2044"/>
              <a:buFont typeface="Tahoma"/>
              <a:buNone/>
            </a:pPr>
            <a:endParaRPr/>
          </a:p>
        </p:txBody>
      </p:sp>
      <p:sp>
        <p:nvSpPr>
          <p:cNvPr id="114" name="Google Shape;114;p5"/>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US"/>
              <a:t>Qualitative data</a:t>
            </a:r>
            <a:endParaRPr/>
          </a:p>
        </p:txBody>
      </p:sp>
      <p:grpSp>
        <p:nvGrpSpPr>
          <p:cNvPr id="115" name="Google Shape;115;p5"/>
          <p:cNvGrpSpPr/>
          <p:nvPr/>
        </p:nvGrpSpPr>
        <p:grpSpPr>
          <a:xfrm>
            <a:off x="3926541" y="4370294"/>
            <a:ext cx="13132452" cy="5347088"/>
            <a:chOff x="345947" y="2368296"/>
            <a:chExt cx="8678517" cy="4536341"/>
          </a:xfrm>
        </p:grpSpPr>
        <p:sp>
          <p:nvSpPr>
            <p:cNvPr id="116" name="Google Shape;116;p5"/>
            <p:cNvSpPr/>
            <p:nvPr/>
          </p:nvSpPr>
          <p:spPr>
            <a:xfrm>
              <a:off x="345947" y="2368296"/>
              <a:ext cx="6143331" cy="4354436"/>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Helvetica Neue"/>
                <a:buNone/>
              </a:pPr>
              <a:endParaRPr sz="2400" b="1" i="0" u="none" strike="noStrike" cap="none">
                <a:solidFill>
                  <a:srgbClr val="000000"/>
                </a:solidFill>
                <a:latin typeface="Helvetica Neue"/>
                <a:ea typeface="Helvetica Neue"/>
                <a:cs typeface="Helvetica Neue"/>
                <a:sym typeface="Helvetica Neue"/>
              </a:endParaRPr>
            </a:p>
          </p:txBody>
        </p:sp>
        <p:sp>
          <p:nvSpPr>
            <p:cNvPr id="117" name="Google Shape;117;p5"/>
            <p:cNvSpPr/>
            <p:nvPr/>
          </p:nvSpPr>
          <p:spPr>
            <a:xfrm>
              <a:off x="3779519" y="3445458"/>
              <a:ext cx="5244945" cy="3459179"/>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Helvetica Neue"/>
                <a:buNone/>
              </a:pPr>
              <a:endParaRPr sz="2400" b="1" i="0" u="none" strike="noStrike" cap="none">
                <a:solidFill>
                  <a:srgbClr val="000000"/>
                </a:solidFill>
                <a:latin typeface="Helvetica Neue"/>
                <a:ea typeface="Helvetica Neue"/>
                <a:cs typeface="Helvetica Neue"/>
                <a:sym typeface="Helvetica Neue"/>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6"/>
          <p:cNvSpPr txBox="1">
            <a:spLocks noGrp="1"/>
          </p:cNvSpPr>
          <p:nvPr>
            <p:ph type="body" idx="1"/>
          </p:nvPr>
        </p:nvSpPr>
        <p:spPr>
          <a:xfrm>
            <a:off x="908781" y="2386482"/>
            <a:ext cx="11508771" cy="68489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6A6C76"/>
              </a:buClr>
              <a:buSzPts val="2044"/>
              <a:buFont typeface="Tahoma"/>
              <a:buNone/>
            </a:pPr>
            <a:r>
              <a:rPr lang="en-US" b="1"/>
              <a:t>Survey of Health, Ageing and Retirement  in Europe (SHARE)</a:t>
            </a:r>
            <a:r>
              <a:rPr lang="en-US"/>
              <a:t>: http://www.share-project.org/</a:t>
            </a:r>
            <a:endParaRPr/>
          </a:p>
          <a:p>
            <a:pPr marL="584200" lvl="0" indent="-584200" algn="l" rtl="0">
              <a:lnSpc>
                <a:spcPct val="100000"/>
              </a:lnSpc>
              <a:spcBef>
                <a:spcPts val="600"/>
              </a:spcBef>
              <a:spcAft>
                <a:spcPts val="0"/>
              </a:spcAft>
              <a:buClr>
                <a:srgbClr val="6A6C76"/>
              </a:buClr>
              <a:buSzPts val="2044"/>
              <a:buFont typeface="Tahoma"/>
              <a:buChar char="•"/>
            </a:pPr>
            <a:r>
              <a:rPr lang="en-US"/>
              <a:t>International survey; data come from different countries</a:t>
            </a:r>
            <a:endParaRPr/>
          </a:p>
          <a:p>
            <a:pPr marL="584200" lvl="0" indent="-584200" algn="l" rtl="0">
              <a:lnSpc>
                <a:spcPct val="100000"/>
              </a:lnSpc>
              <a:spcBef>
                <a:spcPts val="600"/>
              </a:spcBef>
              <a:spcAft>
                <a:spcPts val="0"/>
              </a:spcAft>
              <a:buClr>
                <a:srgbClr val="6A6C76"/>
              </a:buClr>
              <a:buSzPts val="2044"/>
              <a:buFont typeface="Tahoma"/>
              <a:buChar char="•"/>
            </a:pPr>
            <a:r>
              <a:rPr lang="en-US"/>
              <a:t>Panel survey repeating interviews with the same sample of households</a:t>
            </a:r>
            <a:endParaRPr/>
          </a:p>
          <a:p>
            <a:pPr marL="584200" lvl="0" indent="-584200" algn="l" rtl="0">
              <a:lnSpc>
                <a:spcPct val="100000"/>
              </a:lnSpc>
              <a:spcBef>
                <a:spcPts val="600"/>
              </a:spcBef>
              <a:spcAft>
                <a:spcPts val="0"/>
              </a:spcAft>
              <a:buClr>
                <a:srgbClr val="6A6C76"/>
              </a:buClr>
              <a:buSzPts val="2044"/>
              <a:buFont typeface="Tahoma"/>
              <a:buChar char="•"/>
            </a:pPr>
            <a:r>
              <a:rPr lang="en-US"/>
              <a:t>Questionnaires include both, repeated and new questions</a:t>
            </a:r>
            <a:endParaRPr/>
          </a:p>
          <a:p>
            <a:pPr marL="584200" lvl="0" indent="-584200" algn="l" rtl="0">
              <a:lnSpc>
                <a:spcPct val="100000"/>
              </a:lnSpc>
              <a:spcBef>
                <a:spcPts val="600"/>
              </a:spcBef>
              <a:spcAft>
                <a:spcPts val="0"/>
              </a:spcAft>
              <a:buClr>
                <a:srgbClr val="6A6C76"/>
              </a:buClr>
              <a:buSzPts val="2044"/>
              <a:buFont typeface="Tahoma"/>
              <a:buChar char="•"/>
            </a:pPr>
            <a:r>
              <a:rPr lang="en-US"/>
              <a:t>Refreshment: new households are added at each wave; two types of questionnaires: baseline / longitudinal quex</a:t>
            </a:r>
            <a:endParaRPr/>
          </a:p>
          <a:p>
            <a:pPr marL="584200" lvl="0" indent="-584200" algn="l" rtl="0">
              <a:lnSpc>
                <a:spcPct val="100000"/>
              </a:lnSpc>
              <a:spcBef>
                <a:spcPts val="600"/>
              </a:spcBef>
              <a:spcAft>
                <a:spcPts val="0"/>
              </a:spcAft>
              <a:buClr>
                <a:srgbClr val="6A6C76"/>
              </a:buClr>
              <a:buSzPts val="2044"/>
              <a:buFont typeface="Tahoma"/>
              <a:buChar char="•"/>
            </a:pPr>
            <a:r>
              <a:rPr lang="en-US"/>
              <a:t>Different components of the survey with different sources of information; different data collection modes</a:t>
            </a:r>
            <a:endParaRPr/>
          </a:p>
          <a:p>
            <a:pPr marL="584200" lvl="0" indent="-584200" algn="l" rtl="0">
              <a:lnSpc>
                <a:spcPct val="100000"/>
              </a:lnSpc>
              <a:spcBef>
                <a:spcPts val="600"/>
              </a:spcBef>
              <a:spcAft>
                <a:spcPts val="0"/>
              </a:spcAft>
              <a:buClr>
                <a:srgbClr val="6A6C76"/>
              </a:buClr>
              <a:buSzPts val="2044"/>
              <a:buFont typeface="Tahoma"/>
              <a:buChar char="•"/>
            </a:pPr>
            <a:r>
              <a:rPr lang="en-US"/>
              <a:t>Different types of respondents answer different parts of an interview for household: (1) family respondent, (2) financial  respondent, (3) household respondent; (4) proxy respondents</a:t>
            </a:r>
            <a:endParaRPr/>
          </a:p>
          <a:p>
            <a:pPr marL="584200" lvl="0" indent="-584200" algn="l" rtl="0">
              <a:lnSpc>
                <a:spcPct val="100000"/>
              </a:lnSpc>
              <a:spcBef>
                <a:spcPts val="600"/>
              </a:spcBef>
              <a:spcAft>
                <a:spcPts val="0"/>
              </a:spcAft>
              <a:buClr>
                <a:srgbClr val="6A6C76"/>
              </a:buClr>
              <a:buSzPts val="2044"/>
              <a:buFont typeface="Tahoma"/>
              <a:buChar char="•"/>
            </a:pPr>
            <a:r>
              <a:rPr lang="en-US"/>
              <a:t>Structured by topics</a:t>
            </a:r>
            <a:endParaRPr/>
          </a:p>
          <a:p>
            <a:pPr marL="584200" lvl="0" indent="-454406" algn="l" rtl="0">
              <a:lnSpc>
                <a:spcPct val="100000"/>
              </a:lnSpc>
              <a:spcBef>
                <a:spcPts val="600"/>
              </a:spcBef>
              <a:spcAft>
                <a:spcPts val="0"/>
              </a:spcAft>
              <a:buClr>
                <a:srgbClr val="6A6C76"/>
              </a:buClr>
              <a:buSzPts val="2044"/>
              <a:buFont typeface="Tahoma"/>
              <a:buNone/>
            </a:pPr>
            <a:endParaRPr/>
          </a:p>
        </p:txBody>
      </p:sp>
      <p:sp>
        <p:nvSpPr>
          <p:cNvPr id="123" name="Google Shape;123;p6"/>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US"/>
              <a:t>Example</a:t>
            </a:r>
            <a:endParaRPr/>
          </a:p>
        </p:txBody>
      </p:sp>
      <p:sp>
        <p:nvSpPr>
          <p:cNvPr id="124" name="Google Shape;124;p6"/>
          <p:cNvSpPr/>
          <p:nvPr/>
        </p:nvSpPr>
        <p:spPr>
          <a:xfrm>
            <a:off x="12417552" y="4876800"/>
            <a:ext cx="4347932" cy="212750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Helvetica Neue"/>
              <a:buNone/>
            </a:pPr>
            <a:endParaRPr sz="2400" b="1"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7"/>
          <p:cNvSpPr txBox="1">
            <a:spLocks noGrp="1"/>
          </p:cNvSpPr>
          <p:nvPr>
            <p:ph type="body" idx="1"/>
          </p:nvPr>
        </p:nvSpPr>
        <p:spPr>
          <a:xfrm>
            <a:off x="242596" y="2090057"/>
            <a:ext cx="8229600" cy="714538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6A6C76"/>
              </a:buClr>
              <a:buSzPts val="2044"/>
              <a:buFont typeface="Tahoma"/>
              <a:buNone/>
            </a:pPr>
            <a:r>
              <a:rPr lang="en-US" b="1"/>
              <a:t>SHARE - up to 30 different data modules per  wave</a:t>
            </a:r>
            <a:endParaRPr/>
          </a:p>
          <a:p>
            <a:pPr marL="0" lvl="0" indent="0" algn="l" rtl="0">
              <a:lnSpc>
                <a:spcPct val="100000"/>
              </a:lnSpc>
              <a:spcBef>
                <a:spcPts val="600"/>
              </a:spcBef>
              <a:spcAft>
                <a:spcPts val="0"/>
              </a:spcAft>
              <a:buClr>
                <a:srgbClr val="6A6C76"/>
              </a:buClr>
              <a:buSzPts val="2044"/>
              <a:buFont typeface="Tahoma"/>
              <a:buNone/>
            </a:pPr>
            <a:r>
              <a:rPr lang="en-US"/>
              <a:t>Unique identifiers:</a:t>
            </a:r>
            <a:endParaRPr/>
          </a:p>
          <a:p>
            <a:pPr marL="584200" lvl="0" indent="-584200" algn="l" rtl="0">
              <a:lnSpc>
                <a:spcPct val="100000"/>
              </a:lnSpc>
              <a:spcBef>
                <a:spcPts val="600"/>
              </a:spcBef>
              <a:spcAft>
                <a:spcPts val="0"/>
              </a:spcAft>
              <a:buClr>
                <a:srgbClr val="6A6C76"/>
              </a:buClr>
              <a:buSzPts val="2044"/>
              <a:buFont typeface="Tahoma"/>
              <a:buChar char="•"/>
            </a:pPr>
            <a:r>
              <a:rPr lang="en-US" b="1"/>
              <a:t>Merging data on individual level </a:t>
            </a:r>
            <a:r>
              <a:rPr lang="en-US"/>
              <a:t>“CC-hhhhhh-  rr”, “CC” = country code, “hhhhhh”= household  identifier, “rr” = respondent identifier within each  household (e.g. “AT-070759-01”)</a:t>
            </a:r>
            <a:endParaRPr/>
          </a:p>
          <a:p>
            <a:pPr marL="584200" lvl="0" indent="-584200" algn="l" rtl="0">
              <a:lnSpc>
                <a:spcPct val="100000"/>
              </a:lnSpc>
              <a:spcBef>
                <a:spcPts val="600"/>
              </a:spcBef>
              <a:spcAft>
                <a:spcPts val="0"/>
              </a:spcAft>
              <a:buClr>
                <a:srgbClr val="6A6C76"/>
              </a:buClr>
              <a:buSzPts val="2044"/>
              <a:buFont typeface="Tahoma"/>
              <a:buChar char="•"/>
            </a:pPr>
            <a:r>
              <a:rPr lang="en-US" b="1"/>
              <a:t>Merging data on household level </a:t>
            </a:r>
            <a:r>
              <a:rPr lang="en-US"/>
              <a:t>hhid`w’, `w’  indicates the respective wave. “CC-hhhhhh-S”(e.g.  “AT-070759-A”), “CC” = country code, “hhhhhh”=  household identifier, “S” identifies possible split  household</a:t>
            </a:r>
            <a:endParaRPr/>
          </a:p>
          <a:p>
            <a:pPr marL="0" lvl="0" indent="0" algn="l" rtl="0">
              <a:lnSpc>
                <a:spcPct val="100000"/>
              </a:lnSpc>
              <a:spcBef>
                <a:spcPts val="600"/>
              </a:spcBef>
              <a:spcAft>
                <a:spcPts val="0"/>
              </a:spcAft>
              <a:buClr>
                <a:srgbClr val="6A6C76"/>
              </a:buClr>
              <a:buSzPts val="2044"/>
              <a:buFont typeface="Tahoma"/>
              <a:buNone/>
            </a:pPr>
            <a:r>
              <a:rPr lang="en-US"/>
              <a:t>Table: Who answers what in the CAPI  questionnaire?</a:t>
            </a:r>
            <a:endParaRPr/>
          </a:p>
          <a:p>
            <a:pPr marL="0" lvl="0" indent="0" algn="l" rtl="0">
              <a:lnSpc>
                <a:spcPct val="100000"/>
              </a:lnSpc>
              <a:spcBef>
                <a:spcPts val="600"/>
              </a:spcBef>
              <a:spcAft>
                <a:spcPts val="0"/>
              </a:spcAft>
              <a:buClr>
                <a:srgbClr val="6A6C76"/>
              </a:buClr>
              <a:buSzPts val="2044"/>
              <a:buFont typeface="Tahoma"/>
              <a:buNone/>
            </a:pPr>
            <a:endParaRPr/>
          </a:p>
        </p:txBody>
      </p:sp>
      <p:sp>
        <p:nvSpPr>
          <p:cNvPr id="130" name="Google Shape;130;p7"/>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US"/>
              <a:t>Example</a:t>
            </a:r>
            <a:endParaRPr/>
          </a:p>
        </p:txBody>
      </p:sp>
      <p:sp>
        <p:nvSpPr>
          <p:cNvPr id="131" name="Google Shape;131;p7"/>
          <p:cNvSpPr/>
          <p:nvPr/>
        </p:nvSpPr>
        <p:spPr>
          <a:xfrm>
            <a:off x="8328693" y="18661"/>
            <a:ext cx="9086214" cy="8658808"/>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Helvetica Neue"/>
              <a:buNone/>
            </a:pPr>
            <a:endParaRPr sz="2400" b="1"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8"/>
          <p:cNvSpPr txBox="1">
            <a:spLocks noGrp="1"/>
          </p:cNvSpPr>
          <p:nvPr>
            <p:ph type="body" idx="1"/>
          </p:nvPr>
        </p:nvSpPr>
        <p:spPr>
          <a:xfrm>
            <a:off x="908781" y="2386482"/>
            <a:ext cx="16281939" cy="11613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6A6C76"/>
              </a:buClr>
              <a:buSzPts val="2044"/>
              <a:buFont typeface="Tahoma"/>
              <a:buNone/>
            </a:pPr>
            <a:r>
              <a:rPr lang="en-US"/>
              <a:t>Variable names and labels contribute into structuring of the data file and allow researchers to integrate part of the documentation into  the data file.</a:t>
            </a:r>
            <a:endParaRPr/>
          </a:p>
        </p:txBody>
      </p:sp>
      <p:sp>
        <p:nvSpPr>
          <p:cNvPr id="137" name="Google Shape;137;p8"/>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Clr>
                <a:srgbClr val="6A6C77"/>
              </a:buClr>
              <a:buSzPts val="5800"/>
              <a:buFont typeface="Tahoma"/>
              <a:buNone/>
            </a:pPr>
            <a:r>
              <a:rPr lang="en-US"/>
              <a:t>Dive in deeper? Organisation of variables</a:t>
            </a:r>
            <a:endParaRPr/>
          </a:p>
        </p:txBody>
      </p:sp>
      <p:sp>
        <p:nvSpPr>
          <p:cNvPr id="138" name="Google Shape;138;p8"/>
          <p:cNvSpPr txBox="1"/>
          <p:nvPr/>
        </p:nvSpPr>
        <p:spPr>
          <a:xfrm>
            <a:off x="908781" y="3715409"/>
            <a:ext cx="6205251" cy="515269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6A6C76"/>
              </a:buClr>
              <a:buSzPts val="1752"/>
              <a:buFont typeface="Tahoma"/>
              <a:buNone/>
            </a:pPr>
            <a:r>
              <a:rPr lang="en-US" sz="2400" b="0" i="0" u="none" strike="noStrike" cap="none">
                <a:solidFill>
                  <a:srgbClr val="6A6C76"/>
                </a:solidFill>
                <a:latin typeface="Tahoma"/>
                <a:ea typeface="Tahoma"/>
                <a:cs typeface="Tahoma"/>
                <a:sym typeface="Tahoma"/>
              </a:rPr>
              <a:t>Reflect following:</a:t>
            </a:r>
            <a:endParaRPr/>
          </a:p>
          <a:p>
            <a:pPr marL="584200" marR="0" lvl="0" indent="-584200" algn="l" rtl="0">
              <a:lnSpc>
                <a:spcPct val="100000"/>
              </a:lnSpc>
              <a:spcBef>
                <a:spcPts val="0"/>
              </a:spcBef>
              <a:spcAft>
                <a:spcPts val="0"/>
              </a:spcAft>
              <a:buClr>
                <a:srgbClr val="6A6C76"/>
              </a:buClr>
              <a:buSzPts val="1752"/>
              <a:buFont typeface="Tahoma"/>
              <a:buChar char="•"/>
            </a:pPr>
            <a:r>
              <a:rPr lang="en-US" sz="2400" b="0" i="0" u="none" strike="noStrike" cap="none">
                <a:solidFill>
                  <a:srgbClr val="6A6C76"/>
                </a:solidFill>
                <a:latin typeface="Tahoma"/>
                <a:ea typeface="Tahoma"/>
                <a:cs typeface="Tahoma"/>
                <a:sym typeface="Tahoma"/>
              </a:rPr>
              <a:t>Relations between variables</a:t>
            </a:r>
            <a:endParaRPr/>
          </a:p>
          <a:p>
            <a:pPr marL="584200" marR="0" lvl="0" indent="-584200" algn="l" rtl="0">
              <a:lnSpc>
                <a:spcPct val="100000"/>
              </a:lnSpc>
              <a:spcBef>
                <a:spcPts val="0"/>
              </a:spcBef>
              <a:spcAft>
                <a:spcPts val="0"/>
              </a:spcAft>
              <a:buClr>
                <a:srgbClr val="6A6C76"/>
              </a:buClr>
              <a:buSzPts val="1752"/>
              <a:buFont typeface="Tahoma"/>
              <a:buChar char="•"/>
            </a:pPr>
            <a:r>
              <a:rPr lang="en-US" sz="2400" b="0" i="0" u="none" strike="noStrike" cap="none">
                <a:solidFill>
                  <a:srgbClr val="6A6C76"/>
                </a:solidFill>
                <a:latin typeface="Tahoma"/>
                <a:ea typeface="Tahoma"/>
                <a:cs typeface="Tahoma"/>
                <a:sym typeface="Tahoma"/>
              </a:rPr>
              <a:t>Links to elements of the study and sources of the data</a:t>
            </a:r>
            <a:endParaRPr/>
          </a:p>
          <a:p>
            <a:pPr marL="584200" marR="0" lvl="0" indent="-584200" algn="l" rtl="0">
              <a:lnSpc>
                <a:spcPct val="100000"/>
              </a:lnSpc>
              <a:spcBef>
                <a:spcPts val="0"/>
              </a:spcBef>
              <a:spcAft>
                <a:spcPts val="0"/>
              </a:spcAft>
              <a:buClr>
                <a:srgbClr val="6A6C76"/>
              </a:buClr>
              <a:buSzPts val="1752"/>
              <a:buFont typeface="Tahoma"/>
              <a:buChar char="•"/>
            </a:pPr>
            <a:r>
              <a:rPr lang="en-US" sz="2400" b="0" i="0" u="none" strike="noStrike" cap="none">
                <a:solidFill>
                  <a:srgbClr val="6A6C76"/>
                </a:solidFill>
                <a:latin typeface="Tahoma"/>
                <a:ea typeface="Tahoma"/>
                <a:cs typeface="Tahoma"/>
                <a:sym typeface="Tahoma"/>
              </a:rPr>
              <a:t>Types of variables</a:t>
            </a:r>
            <a:endParaRPr/>
          </a:p>
          <a:p>
            <a:pPr marL="584200" marR="0" lvl="0" indent="-472947" algn="l" rtl="0">
              <a:lnSpc>
                <a:spcPct val="100000"/>
              </a:lnSpc>
              <a:spcBef>
                <a:spcPts val="0"/>
              </a:spcBef>
              <a:spcAft>
                <a:spcPts val="0"/>
              </a:spcAft>
              <a:buClr>
                <a:srgbClr val="6A6C76"/>
              </a:buClr>
              <a:buSzPts val="1752"/>
              <a:buFont typeface="Tahoma"/>
              <a:buNone/>
            </a:pPr>
            <a:endParaRPr sz="2400" b="0" i="0" u="none" strike="noStrike" cap="none">
              <a:solidFill>
                <a:srgbClr val="6A6C76"/>
              </a:solidFill>
              <a:latin typeface="Tahoma"/>
              <a:ea typeface="Tahoma"/>
              <a:cs typeface="Tahoma"/>
              <a:sym typeface="Tahoma"/>
            </a:endParaRPr>
          </a:p>
          <a:p>
            <a:pPr marL="0" marR="0" lvl="0" indent="0" algn="l" rtl="0">
              <a:lnSpc>
                <a:spcPct val="100000"/>
              </a:lnSpc>
              <a:spcBef>
                <a:spcPts val="0"/>
              </a:spcBef>
              <a:spcAft>
                <a:spcPts val="0"/>
              </a:spcAft>
              <a:buClr>
                <a:srgbClr val="6A6C76"/>
              </a:buClr>
              <a:buSzPts val="1752"/>
              <a:buFont typeface="Tahoma"/>
              <a:buNone/>
            </a:pPr>
            <a:r>
              <a:rPr lang="en-US" sz="2400" b="0" i="0" u="none" strike="noStrike" cap="none">
                <a:solidFill>
                  <a:srgbClr val="6A6C76"/>
                </a:solidFill>
                <a:latin typeface="Tahoma"/>
                <a:ea typeface="Tahoma"/>
                <a:cs typeface="Tahoma"/>
                <a:sym typeface="Tahoma"/>
              </a:rPr>
              <a:t>Basic rules of naming  variables</a:t>
            </a:r>
            <a:endParaRPr/>
          </a:p>
          <a:p>
            <a:pPr marL="584200" marR="0" lvl="0" indent="-584200" algn="l" rtl="0">
              <a:lnSpc>
                <a:spcPct val="100000"/>
              </a:lnSpc>
              <a:spcBef>
                <a:spcPts val="0"/>
              </a:spcBef>
              <a:spcAft>
                <a:spcPts val="0"/>
              </a:spcAft>
              <a:buClr>
                <a:srgbClr val="6A6C76"/>
              </a:buClr>
              <a:buSzPts val="1752"/>
              <a:buFont typeface="Tahoma"/>
              <a:buChar char="•"/>
            </a:pPr>
            <a:r>
              <a:rPr lang="en-US" sz="2400" b="0" i="0" u="none" strike="noStrike" cap="none">
                <a:solidFill>
                  <a:srgbClr val="6A6C76"/>
                </a:solidFill>
                <a:latin typeface="Tahoma"/>
                <a:ea typeface="Tahoma"/>
                <a:cs typeface="Tahoma"/>
                <a:sym typeface="Tahoma"/>
              </a:rPr>
              <a:t>Do not start with a number</a:t>
            </a:r>
            <a:endParaRPr/>
          </a:p>
          <a:p>
            <a:pPr marL="584200" marR="0" lvl="0" indent="-584200" algn="l" rtl="0">
              <a:lnSpc>
                <a:spcPct val="100000"/>
              </a:lnSpc>
              <a:spcBef>
                <a:spcPts val="0"/>
              </a:spcBef>
              <a:spcAft>
                <a:spcPts val="0"/>
              </a:spcAft>
              <a:buClr>
                <a:srgbClr val="6A6C76"/>
              </a:buClr>
              <a:buSzPts val="1752"/>
              <a:buFont typeface="Tahoma"/>
              <a:buChar char="•"/>
            </a:pPr>
            <a:r>
              <a:rPr lang="en-US" sz="2400" b="0" i="0" u="none" strike="noStrike" cap="none">
                <a:solidFill>
                  <a:srgbClr val="6A6C76"/>
                </a:solidFill>
                <a:latin typeface="Tahoma"/>
                <a:ea typeface="Tahoma"/>
                <a:cs typeface="Tahoma"/>
                <a:sym typeface="Tahoma"/>
              </a:rPr>
              <a:t>Do not use special characters</a:t>
            </a:r>
            <a:endParaRPr/>
          </a:p>
          <a:p>
            <a:pPr marL="584200" marR="0" lvl="0" indent="-584200" algn="l" rtl="0">
              <a:lnSpc>
                <a:spcPct val="100000"/>
              </a:lnSpc>
              <a:spcBef>
                <a:spcPts val="0"/>
              </a:spcBef>
              <a:spcAft>
                <a:spcPts val="0"/>
              </a:spcAft>
              <a:buClr>
                <a:srgbClr val="6A6C76"/>
              </a:buClr>
              <a:buSzPts val="1752"/>
              <a:buFont typeface="Tahoma"/>
              <a:buChar char="•"/>
            </a:pPr>
            <a:r>
              <a:rPr lang="en-US" sz="2400" b="0" i="0" u="none" strike="noStrike" cap="none">
                <a:solidFill>
                  <a:srgbClr val="6A6C76"/>
                </a:solidFill>
                <a:latin typeface="Tahoma"/>
                <a:ea typeface="Tahoma"/>
                <a:cs typeface="Tahoma"/>
                <a:sym typeface="Tahoma"/>
              </a:rPr>
              <a:t>No spaces</a:t>
            </a:r>
            <a:endParaRPr/>
          </a:p>
          <a:p>
            <a:pPr marL="584200" marR="0" lvl="0" indent="-584200" algn="l" rtl="0">
              <a:lnSpc>
                <a:spcPct val="100000"/>
              </a:lnSpc>
              <a:spcBef>
                <a:spcPts val="0"/>
              </a:spcBef>
              <a:spcAft>
                <a:spcPts val="0"/>
              </a:spcAft>
              <a:buClr>
                <a:srgbClr val="6A6C76"/>
              </a:buClr>
              <a:buSzPts val="1752"/>
              <a:buFont typeface="Tahoma"/>
              <a:buChar char="•"/>
            </a:pPr>
            <a:r>
              <a:rPr lang="en-US" sz="2400" b="0" i="0" u="none" strike="noStrike" cap="none">
                <a:solidFill>
                  <a:srgbClr val="6A6C76"/>
                </a:solidFill>
                <a:latin typeface="Tahoma"/>
                <a:ea typeface="Tahoma"/>
                <a:cs typeface="Tahoma"/>
                <a:sym typeface="Tahoma"/>
              </a:rPr>
              <a:t>Be short (eight characters)</a:t>
            </a:r>
            <a:endParaRPr/>
          </a:p>
          <a:p>
            <a:pPr marL="584200" marR="0" lvl="0" indent="-584200" algn="l" rtl="0">
              <a:lnSpc>
                <a:spcPct val="100000"/>
              </a:lnSpc>
              <a:spcBef>
                <a:spcPts val="0"/>
              </a:spcBef>
              <a:spcAft>
                <a:spcPts val="0"/>
              </a:spcAft>
              <a:buClr>
                <a:srgbClr val="6A6C76"/>
              </a:buClr>
              <a:buSzPts val="1752"/>
              <a:buFont typeface="Tahoma"/>
              <a:buChar char="•"/>
            </a:pPr>
            <a:r>
              <a:rPr lang="en-US" sz="2400" b="0" i="0" u="none" strike="noStrike" cap="none">
                <a:solidFill>
                  <a:srgbClr val="6A6C76"/>
                </a:solidFill>
                <a:latin typeface="Tahoma"/>
                <a:ea typeface="Tahoma"/>
                <a:cs typeface="Tahoma"/>
                <a:sym typeface="Tahoma"/>
              </a:rPr>
              <a:t>Do not use national specific characters</a:t>
            </a:r>
            <a:endParaRPr/>
          </a:p>
          <a:p>
            <a:pPr marL="584200" marR="0" lvl="0" indent="-584200" algn="l" rtl="0">
              <a:lnSpc>
                <a:spcPct val="100000"/>
              </a:lnSpc>
              <a:spcBef>
                <a:spcPts val="0"/>
              </a:spcBef>
              <a:spcAft>
                <a:spcPts val="0"/>
              </a:spcAft>
              <a:buClr>
                <a:srgbClr val="6A6C76"/>
              </a:buClr>
              <a:buSzPts val="1752"/>
              <a:buFont typeface="Tahoma"/>
              <a:buChar char="•"/>
            </a:pPr>
            <a:r>
              <a:rPr lang="en-US" sz="2400" b="0" i="0" u="none" strike="noStrike" cap="none">
                <a:solidFill>
                  <a:srgbClr val="6A6C76"/>
                </a:solidFill>
                <a:latin typeface="Tahoma"/>
                <a:ea typeface="Tahoma"/>
                <a:cs typeface="Tahoma"/>
                <a:sym typeface="Tahoma"/>
              </a:rPr>
              <a:t>Make them meaningful</a:t>
            </a:r>
            <a:endParaRPr/>
          </a:p>
        </p:txBody>
      </p:sp>
      <p:sp>
        <p:nvSpPr>
          <p:cNvPr id="139" name="Google Shape;139;p8"/>
          <p:cNvSpPr txBox="1"/>
          <p:nvPr/>
        </p:nvSpPr>
        <p:spPr>
          <a:xfrm>
            <a:off x="8670131" y="3858562"/>
            <a:ext cx="6205251" cy="515269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6A6C76"/>
              </a:buClr>
              <a:buSzPts val="1752"/>
              <a:buFont typeface="Tahoma"/>
              <a:buNone/>
            </a:pPr>
            <a:r>
              <a:rPr lang="en-US" sz="2400" b="0" i="0" u="none" strike="noStrike" cap="none">
                <a:solidFill>
                  <a:srgbClr val="6A6C76"/>
                </a:solidFill>
                <a:latin typeface="Tahoma"/>
                <a:ea typeface="Tahoma"/>
                <a:cs typeface="Tahoma"/>
                <a:sym typeface="Tahoma"/>
              </a:rPr>
              <a:t>Three approaches to naming:</a:t>
            </a:r>
            <a:endParaRPr/>
          </a:p>
          <a:p>
            <a:pPr marL="584200" marR="0" lvl="0" indent="-584200" algn="l" rtl="0">
              <a:lnSpc>
                <a:spcPct val="100000"/>
              </a:lnSpc>
              <a:spcBef>
                <a:spcPts val="600"/>
              </a:spcBef>
              <a:spcAft>
                <a:spcPts val="0"/>
              </a:spcAft>
              <a:buClr>
                <a:srgbClr val="6A6C76"/>
              </a:buClr>
              <a:buSzPts val="1752"/>
              <a:buFont typeface="Tahoma"/>
              <a:buChar char="•"/>
            </a:pPr>
            <a:r>
              <a:rPr lang="en-US" sz="2400" b="0" i="0" u="none" strike="noStrike" cap="none">
                <a:solidFill>
                  <a:srgbClr val="6A6C76"/>
                </a:solidFill>
                <a:latin typeface="Tahoma"/>
                <a:ea typeface="Tahoma"/>
                <a:cs typeface="Tahoma"/>
                <a:sym typeface="Tahoma"/>
              </a:rPr>
              <a:t>Using numeric codes that reflect the variable’s position in  a system (e.g. V001, V002, V003...);</a:t>
            </a:r>
            <a:endParaRPr/>
          </a:p>
          <a:p>
            <a:pPr marL="584200" marR="0" lvl="0" indent="-584200" algn="l" rtl="0">
              <a:lnSpc>
                <a:spcPct val="100000"/>
              </a:lnSpc>
              <a:spcBef>
                <a:spcPts val="600"/>
              </a:spcBef>
              <a:spcAft>
                <a:spcPts val="0"/>
              </a:spcAft>
              <a:buClr>
                <a:srgbClr val="6A6C76"/>
              </a:buClr>
              <a:buSzPts val="1752"/>
              <a:buFont typeface="Tahoma"/>
              <a:buChar char="•"/>
            </a:pPr>
            <a:r>
              <a:rPr lang="en-US" sz="2400" b="0" i="0" u="none" strike="noStrike" cap="none">
                <a:solidFill>
                  <a:srgbClr val="6A6C76"/>
                </a:solidFill>
                <a:latin typeface="Tahoma"/>
                <a:ea typeface="Tahoma"/>
                <a:cs typeface="Tahoma"/>
                <a:sym typeface="Tahoma"/>
              </a:rPr>
              <a:t>Using codes that refer to the research instrument (e.g.  question number in a questionnaire: Q1a, Q1b, Q2,  Q3a...);</a:t>
            </a:r>
            <a:endParaRPr/>
          </a:p>
          <a:p>
            <a:pPr marL="584200" marR="0" lvl="0" indent="-584200" algn="l" rtl="0">
              <a:lnSpc>
                <a:spcPct val="100000"/>
              </a:lnSpc>
              <a:spcBef>
                <a:spcPts val="600"/>
              </a:spcBef>
              <a:spcAft>
                <a:spcPts val="0"/>
              </a:spcAft>
              <a:buClr>
                <a:srgbClr val="6A6C76"/>
              </a:buClr>
              <a:buSzPts val="1752"/>
              <a:buFont typeface="Tahoma"/>
              <a:buChar char="•"/>
            </a:pPr>
            <a:r>
              <a:rPr lang="en-US" sz="2400" b="0" i="0" u="none" strike="noStrike" cap="none">
                <a:solidFill>
                  <a:srgbClr val="6A6C76"/>
                </a:solidFill>
                <a:latin typeface="Tahoma"/>
                <a:ea typeface="Tahoma"/>
                <a:cs typeface="Tahoma"/>
                <a:sym typeface="Tahoma"/>
              </a:rPr>
              <a:t>Using mnemonic names that refer to the content of  variables (e.g. BIRTH for the year of birth, AGE for  respondent’s age etc.). The word mnemonic means  “memory aid”.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9"/>
          <p:cNvSpPr txBox="1">
            <a:spLocks noGrp="1"/>
          </p:cNvSpPr>
          <p:nvPr>
            <p:ph type="body" idx="1"/>
          </p:nvPr>
        </p:nvSpPr>
        <p:spPr>
          <a:xfrm>
            <a:off x="10753344" y="3553606"/>
            <a:ext cx="5815584" cy="39045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6A6C76"/>
              </a:buClr>
              <a:buSzPts val="2044"/>
              <a:buFont typeface="Tahoma"/>
              <a:buNone/>
            </a:pPr>
            <a:r>
              <a:rPr lang="en-US"/>
              <a:t>ISSP combine numeric codes that reflect the variable’s position and mnemonic approach while ESS uses only the mnemonic names.</a:t>
            </a:r>
            <a:endParaRPr/>
          </a:p>
          <a:p>
            <a:pPr marL="0" lvl="0" indent="0" algn="l" rtl="0">
              <a:lnSpc>
                <a:spcPct val="100000"/>
              </a:lnSpc>
              <a:spcBef>
                <a:spcPts val="600"/>
              </a:spcBef>
              <a:spcAft>
                <a:spcPts val="0"/>
              </a:spcAft>
              <a:buClr>
                <a:srgbClr val="6A6C76"/>
              </a:buClr>
              <a:buSzPts val="2044"/>
              <a:buFont typeface="Tahoma"/>
              <a:buNone/>
            </a:pPr>
            <a:endParaRPr/>
          </a:p>
          <a:p>
            <a:pPr marL="0" lvl="0" indent="0" algn="l" rtl="0">
              <a:lnSpc>
                <a:spcPct val="100000"/>
              </a:lnSpc>
              <a:spcBef>
                <a:spcPts val="600"/>
              </a:spcBef>
              <a:spcAft>
                <a:spcPts val="0"/>
              </a:spcAft>
              <a:buClr>
                <a:srgbClr val="6A6C76"/>
              </a:buClr>
              <a:buSzPts val="2044"/>
              <a:buFont typeface="Tahoma"/>
              <a:buNone/>
            </a:pPr>
            <a:r>
              <a:rPr lang="en-US"/>
              <a:t>Why? What is better in relation to different purposes?</a:t>
            </a:r>
            <a:endParaRPr/>
          </a:p>
          <a:p>
            <a:pPr marL="0" lvl="0" indent="0" algn="l" rtl="0">
              <a:lnSpc>
                <a:spcPct val="100000"/>
              </a:lnSpc>
              <a:spcBef>
                <a:spcPts val="600"/>
              </a:spcBef>
              <a:spcAft>
                <a:spcPts val="0"/>
              </a:spcAft>
              <a:buClr>
                <a:srgbClr val="6A6C76"/>
              </a:buClr>
              <a:buSzPts val="2044"/>
              <a:buFont typeface="Tahoma"/>
              <a:buNone/>
            </a:pPr>
            <a:endParaRPr/>
          </a:p>
        </p:txBody>
      </p:sp>
      <p:sp>
        <p:nvSpPr>
          <p:cNvPr id="145" name="Google Shape;145;p9"/>
          <p:cNvSpPr txBox="1">
            <a:spLocks noGrp="1"/>
          </p:cNvSpPr>
          <p:nvPr>
            <p:ph type="title"/>
          </p:nvPr>
        </p:nvSpPr>
        <p:spPr>
          <a:xfrm>
            <a:off x="908781" y="885495"/>
            <a:ext cx="14716508" cy="997079"/>
          </a:xfrm>
          <a:prstGeom prst="rect">
            <a:avLst/>
          </a:prstGeom>
          <a:noFill/>
          <a:ln>
            <a:noFill/>
          </a:ln>
        </p:spPr>
        <p:txBody>
          <a:bodyPr spcFirstLastPara="1" wrap="square" lIns="50800" tIns="50800" rIns="50800" bIns="50800" anchor="ctr" anchorCtr="0">
            <a:normAutofit fontScale="90000"/>
          </a:bodyPr>
          <a:lstStyle/>
          <a:p>
            <a:pPr marL="0" lvl="0" indent="0" algn="l" rtl="0">
              <a:lnSpc>
                <a:spcPct val="100000"/>
              </a:lnSpc>
              <a:spcBef>
                <a:spcPts val="0"/>
              </a:spcBef>
              <a:spcAft>
                <a:spcPts val="0"/>
              </a:spcAft>
              <a:buClr>
                <a:srgbClr val="6A6C77"/>
              </a:buClr>
              <a:buSzPct val="100000"/>
              <a:buFont typeface="Tahoma"/>
              <a:buNone/>
            </a:pPr>
            <a:r>
              <a:rPr lang="en-US"/>
              <a:t>International Social Survey Programme (ISSP)</a:t>
            </a:r>
            <a:endParaRPr/>
          </a:p>
        </p:txBody>
      </p:sp>
      <p:grpSp>
        <p:nvGrpSpPr>
          <p:cNvPr id="146" name="Google Shape;146;p9"/>
          <p:cNvGrpSpPr/>
          <p:nvPr/>
        </p:nvGrpSpPr>
        <p:grpSpPr>
          <a:xfrm>
            <a:off x="341991" y="2343918"/>
            <a:ext cx="9350243" cy="6323967"/>
            <a:chOff x="1126236" y="1563624"/>
            <a:chExt cx="7673007" cy="5064258"/>
          </a:xfrm>
        </p:grpSpPr>
        <p:sp>
          <p:nvSpPr>
            <p:cNvPr id="147" name="Google Shape;147;p9"/>
            <p:cNvSpPr/>
            <p:nvPr/>
          </p:nvSpPr>
          <p:spPr>
            <a:xfrm>
              <a:off x="1126236" y="1563624"/>
              <a:ext cx="7673007" cy="5064258"/>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Helvetica Neue"/>
                <a:buNone/>
              </a:pPr>
              <a:endParaRPr sz="2400" b="1" i="0" u="none" strike="noStrike" cap="none">
                <a:solidFill>
                  <a:srgbClr val="000000"/>
                </a:solidFill>
                <a:latin typeface="Helvetica Neue"/>
                <a:ea typeface="Helvetica Neue"/>
                <a:cs typeface="Helvetica Neue"/>
                <a:sym typeface="Helvetica Neue"/>
              </a:endParaRPr>
            </a:p>
          </p:txBody>
        </p:sp>
        <p:sp>
          <p:nvSpPr>
            <p:cNvPr id="148" name="Google Shape;148;p9"/>
            <p:cNvSpPr/>
            <p:nvPr/>
          </p:nvSpPr>
          <p:spPr>
            <a:xfrm>
              <a:off x="6972300" y="5544311"/>
              <a:ext cx="1737358" cy="899159"/>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Helvetica Neue"/>
                <a:buNone/>
              </a:pPr>
              <a:endParaRPr sz="2400" b="1" i="0" u="none" strike="noStrike" cap="none">
                <a:solidFill>
                  <a:srgbClr val="000000"/>
                </a:solidFill>
                <a:latin typeface="Helvetica Neue"/>
                <a:ea typeface="Helvetica Neue"/>
                <a:cs typeface="Helvetica Neue"/>
                <a:sym typeface="Helvetica Neue"/>
              </a:endParaRPr>
            </a:p>
          </p:txBody>
        </p:sp>
      </p:grpSp>
    </p:spTree>
  </p:cSld>
  <p:clrMapOvr>
    <a:masterClrMapping/>
  </p:clrMapOvr>
</p:sld>
</file>

<file path=ppt/theme/theme1.xml><?xml version="1.0" encoding="utf-8"?>
<a:theme xmlns:a="http://schemas.openxmlformats.org/drawingml/2006/main" name="White">
  <a:themeElements>
    <a:clrScheme name="CESSDA">
      <a:dk1>
        <a:srgbClr val="4E4D56"/>
      </a:dk1>
      <a:lt1>
        <a:srgbClr val="A4C9E8"/>
      </a:lt1>
      <a:dk2>
        <a:srgbClr val="454545"/>
      </a:dk2>
      <a:lt2>
        <a:srgbClr val="E6E6E6"/>
      </a:lt2>
      <a:accent1>
        <a:srgbClr val="75B7E8"/>
      </a:accent1>
      <a:accent2>
        <a:srgbClr val="4E4D56"/>
      </a:accent2>
      <a:accent3>
        <a:srgbClr val="FFFFFF"/>
      </a:accent3>
      <a:accent4>
        <a:srgbClr val="FFFFFF"/>
      </a:accent4>
      <a:accent5>
        <a:srgbClr val="FFFFFF"/>
      </a:accent5>
      <a:accent6>
        <a:srgbClr val="FFFFFF"/>
      </a:accent6>
      <a:hlink>
        <a:srgbClr val="2A8FDB"/>
      </a:hlink>
      <a:folHlink>
        <a:srgbClr val="92919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2165</Words>
  <Application>Microsoft Office PowerPoint</Application>
  <PresentationFormat>Custom</PresentationFormat>
  <Paragraphs>224</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Tahoma</vt:lpstr>
      <vt:lpstr>Arial</vt:lpstr>
      <vt:lpstr>Calibri</vt:lpstr>
      <vt:lpstr>Helvetica Neue</vt:lpstr>
      <vt:lpstr>White</vt:lpstr>
      <vt:lpstr>PowerPoint Presentation</vt:lpstr>
      <vt:lpstr>Chapter 2</vt:lpstr>
      <vt:lpstr>Designing a data file structure</vt:lpstr>
      <vt:lpstr>Qualitative data</vt:lpstr>
      <vt:lpstr>Qualitative data</vt:lpstr>
      <vt:lpstr>Example</vt:lpstr>
      <vt:lpstr>Example</vt:lpstr>
      <vt:lpstr>Dive in deeper? Organisation of variables</vt:lpstr>
      <vt:lpstr>International Social Survey Programme (ISSP)</vt:lpstr>
      <vt:lpstr>European Social Survey (ESS)</vt:lpstr>
      <vt:lpstr>File naming strategy</vt:lpstr>
      <vt:lpstr>PowerPoint Presentation</vt:lpstr>
      <vt:lpstr>Folder structure</vt:lpstr>
      <vt:lpstr>Exercise</vt:lpstr>
      <vt:lpstr>Why to document your data?</vt:lpstr>
      <vt:lpstr>How to start with documentation?</vt:lpstr>
      <vt:lpstr>Documentation – Two levels</vt:lpstr>
      <vt:lpstr>2. Data-level (or object-level) documentation</vt:lpstr>
      <vt:lpstr>Data level documentation: Qualitative data</vt:lpstr>
      <vt:lpstr>Data level documentation: Qualitative data</vt:lpstr>
      <vt:lpstr>Data level documentation: Qualitative data</vt:lpstr>
      <vt:lpstr>Data level documentation: Qualitative data</vt:lpstr>
      <vt:lpstr>2. Data-level (or object-level) documentation</vt:lpstr>
      <vt:lpstr>Data level documentation: Quantitative data</vt:lpstr>
      <vt:lpstr>Data level documentation: Quantitative data</vt:lpstr>
      <vt:lpstr>Metadata: Templates and Standards</vt:lpstr>
      <vt:lpstr>Metadata templates (for easy starting)</vt:lpstr>
      <vt:lpstr>Metadata standards</vt:lpstr>
      <vt:lpstr>Example of DDI:</vt:lpstr>
      <vt:lpstr>Metadata for new data types – new standards still under development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Eleanor Smith</dc:creator>
  <cp:lastModifiedBy>Voronin, Yevhen</cp:lastModifiedBy>
  <cp:revision>6</cp:revision>
  <dcterms:created xsi:type="dcterms:W3CDTF">2019-12-04T12:40:52Z</dcterms:created>
  <dcterms:modified xsi:type="dcterms:W3CDTF">2022-02-03T11:16:13Z</dcterms:modified>
</cp:coreProperties>
</file>