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693400" cy="7556500"/>
  <p:notesSz cx="10693400" cy="75565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Franklin Gothic Medium Cond" panose="020B0606030402020204" pitchFamily="34" charset="0"/>
      <p:regular r:id="rId34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73D6A9-BA1B-E968-40FE-C9AE9FD92C95}" name="Piesch, Sophia" initials="PS" userId="Piesch, Sophi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39" y="58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12" Type="http://schemas.openxmlformats.org/officeDocument/2006/relationships/image" Target="../media/image2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7.png"/><Relationship Id="rId11" Type="http://schemas.openxmlformats.org/officeDocument/2006/relationships/image" Target="../media/image258.png"/><Relationship Id="rId5" Type="http://schemas.openxmlformats.org/officeDocument/2006/relationships/image" Target="../media/image276.png"/><Relationship Id="rId10" Type="http://schemas.openxmlformats.org/officeDocument/2006/relationships/image" Target="../media/image249.png"/><Relationship Id="rId4" Type="http://schemas.openxmlformats.org/officeDocument/2006/relationships/image" Target="../media/image275.png"/><Relationship Id="rId9" Type="http://schemas.openxmlformats.org/officeDocument/2006/relationships/image" Target="../media/image2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12" Type="http://schemas.openxmlformats.org/officeDocument/2006/relationships/image" Target="../media/image2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3.png"/><Relationship Id="rId11" Type="http://schemas.openxmlformats.org/officeDocument/2006/relationships/image" Target="../media/image260.png"/><Relationship Id="rId5" Type="http://schemas.openxmlformats.org/officeDocument/2006/relationships/image" Target="../media/image282.png"/><Relationship Id="rId10" Type="http://schemas.openxmlformats.org/officeDocument/2006/relationships/image" Target="../media/image251.png"/><Relationship Id="rId4" Type="http://schemas.openxmlformats.org/officeDocument/2006/relationships/image" Target="../media/image281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96.png"/><Relationship Id="rId18" Type="http://schemas.openxmlformats.org/officeDocument/2006/relationships/image" Target="../media/image301.png"/><Relationship Id="rId3" Type="http://schemas.openxmlformats.org/officeDocument/2006/relationships/image" Target="../media/image286.png"/><Relationship Id="rId21" Type="http://schemas.openxmlformats.org/officeDocument/2006/relationships/image" Target="../media/image304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17" Type="http://schemas.openxmlformats.org/officeDocument/2006/relationships/image" Target="../media/image300.png"/><Relationship Id="rId2" Type="http://schemas.openxmlformats.org/officeDocument/2006/relationships/image" Target="../media/image8.png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5" Type="http://schemas.openxmlformats.org/officeDocument/2006/relationships/image" Target="../media/image298.png"/><Relationship Id="rId10" Type="http://schemas.openxmlformats.org/officeDocument/2006/relationships/image" Target="../media/image293.png"/><Relationship Id="rId19" Type="http://schemas.openxmlformats.org/officeDocument/2006/relationships/image" Target="../media/image302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13" Type="http://schemas.openxmlformats.org/officeDocument/2006/relationships/image" Target="../media/image318.png"/><Relationship Id="rId18" Type="http://schemas.openxmlformats.org/officeDocument/2006/relationships/image" Target="../media/image323.png"/><Relationship Id="rId3" Type="http://schemas.openxmlformats.org/officeDocument/2006/relationships/image" Target="../media/image308.png"/><Relationship Id="rId21" Type="http://schemas.openxmlformats.org/officeDocument/2006/relationships/image" Target="../media/image326.png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17" Type="http://schemas.openxmlformats.org/officeDocument/2006/relationships/image" Target="../media/image322.png"/><Relationship Id="rId25" Type="http://schemas.openxmlformats.org/officeDocument/2006/relationships/hyperlink" Target="http://tim.com/5071176/worst-passwords-2017/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321.png"/><Relationship Id="rId20" Type="http://schemas.openxmlformats.org/officeDocument/2006/relationships/image" Target="../media/image3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24" Type="http://schemas.openxmlformats.org/officeDocument/2006/relationships/image" Target="../media/image329.png"/><Relationship Id="rId5" Type="http://schemas.openxmlformats.org/officeDocument/2006/relationships/image" Target="../media/image310.png"/><Relationship Id="rId15" Type="http://schemas.openxmlformats.org/officeDocument/2006/relationships/image" Target="../media/image320.png"/><Relationship Id="rId23" Type="http://schemas.openxmlformats.org/officeDocument/2006/relationships/image" Target="../media/image328.png"/><Relationship Id="rId10" Type="http://schemas.openxmlformats.org/officeDocument/2006/relationships/image" Target="../media/image315.png"/><Relationship Id="rId19" Type="http://schemas.openxmlformats.org/officeDocument/2006/relationships/image" Target="../media/image324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Relationship Id="rId14" Type="http://schemas.openxmlformats.org/officeDocument/2006/relationships/image" Target="../media/image319.png"/><Relationship Id="rId22" Type="http://schemas.openxmlformats.org/officeDocument/2006/relationships/image" Target="../media/image3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18" Type="http://schemas.openxmlformats.org/officeDocument/2006/relationships/image" Target="../media/image345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image" Target="../media/image8.png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19" Type="http://schemas.openxmlformats.org/officeDocument/2006/relationships/hyperlink" Target="https://www.veracrypt.fr/en/Home.html" TargetMode="External"/><Relationship Id="rId4" Type="http://schemas.openxmlformats.org/officeDocument/2006/relationships/image" Target="../media/image331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hyperlink" Target="http://i.e.to/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1.png"/><Relationship Id="rId21" Type="http://schemas.openxmlformats.org/officeDocument/2006/relationships/image" Target="../media/image365.png"/><Relationship Id="rId42" Type="http://schemas.openxmlformats.org/officeDocument/2006/relationships/image" Target="../media/image386.png"/><Relationship Id="rId63" Type="http://schemas.openxmlformats.org/officeDocument/2006/relationships/image" Target="../media/image407.png"/><Relationship Id="rId84" Type="http://schemas.openxmlformats.org/officeDocument/2006/relationships/image" Target="../media/image428.png"/><Relationship Id="rId138" Type="http://schemas.openxmlformats.org/officeDocument/2006/relationships/image" Target="../media/image482.png"/><Relationship Id="rId159" Type="http://schemas.openxmlformats.org/officeDocument/2006/relationships/image" Target="../media/image503.png"/><Relationship Id="rId170" Type="http://schemas.openxmlformats.org/officeDocument/2006/relationships/image" Target="../media/image514.png"/><Relationship Id="rId191" Type="http://schemas.openxmlformats.org/officeDocument/2006/relationships/image" Target="../media/image535.png"/><Relationship Id="rId205" Type="http://schemas.openxmlformats.org/officeDocument/2006/relationships/image" Target="../media/image549.png"/><Relationship Id="rId226" Type="http://schemas.openxmlformats.org/officeDocument/2006/relationships/image" Target="../media/image570.png"/><Relationship Id="rId107" Type="http://schemas.openxmlformats.org/officeDocument/2006/relationships/image" Target="../media/image451.png"/><Relationship Id="rId11" Type="http://schemas.openxmlformats.org/officeDocument/2006/relationships/image" Target="../media/image355.png"/><Relationship Id="rId32" Type="http://schemas.openxmlformats.org/officeDocument/2006/relationships/image" Target="../media/image376.png"/><Relationship Id="rId53" Type="http://schemas.openxmlformats.org/officeDocument/2006/relationships/image" Target="../media/image397.png"/><Relationship Id="rId74" Type="http://schemas.openxmlformats.org/officeDocument/2006/relationships/image" Target="../media/image418.png"/><Relationship Id="rId128" Type="http://schemas.openxmlformats.org/officeDocument/2006/relationships/image" Target="../media/image472.png"/><Relationship Id="rId149" Type="http://schemas.openxmlformats.org/officeDocument/2006/relationships/image" Target="../media/image493.png"/><Relationship Id="rId5" Type="http://schemas.openxmlformats.org/officeDocument/2006/relationships/image" Target="../media/image349.png"/><Relationship Id="rId95" Type="http://schemas.openxmlformats.org/officeDocument/2006/relationships/image" Target="../media/image439.png"/><Relationship Id="rId160" Type="http://schemas.openxmlformats.org/officeDocument/2006/relationships/image" Target="../media/image504.png"/><Relationship Id="rId181" Type="http://schemas.openxmlformats.org/officeDocument/2006/relationships/image" Target="../media/image525.png"/><Relationship Id="rId216" Type="http://schemas.openxmlformats.org/officeDocument/2006/relationships/image" Target="../media/image560.png"/><Relationship Id="rId22" Type="http://schemas.openxmlformats.org/officeDocument/2006/relationships/image" Target="../media/image366.png"/><Relationship Id="rId27" Type="http://schemas.openxmlformats.org/officeDocument/2006/relationships/image" Target="../media/image371.png"/><Relationship Id="rId43" Type="http://schemas.openxmlformats.org/officeDocument/2006/relationships/image" Target="../media/image387.png"/><Relationship Id="rId48" Type="http://schemas.openxmlformats.org/officeDocument/2006/relationships/image" Target="../media/image392.png"/><Relationship Id="rId64" Type="http://schemas.openxmlformats.org/officeDocument/2006/relationships/image" Target="../media/image408.png"/><Relationship Id="rId69" Type="http://schemas.openxmlformats.org/officeDocument/2006/relationships/image" Target="../media/image413.png"/><Relationship Id="rId113" Type="http://schemas.openxmlformats.org/officeDocument/2006/relationships/image" Target="../media/image457.png"/><Relationship Id="rId118" Type="http://schemas.openxmlformats.org/officeDocument/2006/relationships/image" Target="../media/image462.png"/><Relationship Id="rId134" Type="http://schemas.openxmlformats.org/officeDocument/2006/relationships/image" Target="../media/image478.png"/><Relationship Id="rId139" Type="http://schemas.openxmlformats.org/officeDocument/2006/relationships/image" Target="../media/image483.png"/><Relationship Id="rId80" Type="http://schemas.openxmlformats.org/officeDocument/2006/relationships/image" Target="../media/image424.png"/><Relationship Id="rId85" Type="http://schemas.openxmlformats.org/officeDocument/2006/relationships/image" Target="../media/image429.png"/><Relationship Id="rId150" Type="http://schemas.openxmlformats.org/officeDocument/2006/relationships/image" Target="../media/image494.png"/><Relationship Id="rId155" Type="http://schemas.openxmlformats.org/officeDocument/2006/relationships/image" Target="../media/image499.png"/><Relationship Id="rId171" Type="http://schemas.openxmlformats.org/officeDocument/2006/relationships/image" Target="../media/image515.png"/><Relationship Id="rId176" Type="http://schemas.openxmlformats.org/officeDocument/2006/relationships/image" Target="../media/image520.png"/><Relationship Id="rId192" Type="http://schemas.openxmlformats.org/officeDocument/2006/relationships/image" Target="../media/image536.png"/><Relationship Id="rId197" Type="http://schemas.openxmlformats.org/officeDocument/2006/relationships/image" Target="../media/image541.png"/><Relationship Id="rId206" Type="http://schemas.openxmlformats.org/officeDocument/2006/relationships/image" Target="../media/image550.png"/><Relationship Id="rId227" Type="http://schemas.openxmlformats.org/officeDocument/2006/relationships/image" Target="../media/image571.png"/><Relationship Id="rId201" Type="http://schemas.openxmlformats.org/officeDocument/2006/relationships/image" Target="../media/image545.png"/><Relationship Id="rId222" Type="http://schemas.openxmlformats.org/officeDocument/2006/relationships/image" Target="../media/image566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33" Type="http://schemas.openxmlformats.org/officeDocument/2006/relationships/image" Target="../media/image377.png"/><Relationship Id="rId38" Type="http://schemas.openxmlformats.org/officeDocument/2006/relationships/image" Target="../media/image382.png"/><Relationship Id="rId59" Type="http://schemas.openxmlformats.org/officeDocument/2006/relationships/image" Target="../media/image403.png"/><Relationship Id="rId103" Type="http://schemas.openxmlformats.org/officeDocument/2006/relationships/image" Target="../media/image447.png"/><Relationship Id="rId108" Type="http://schemas.openxmlformats.org/officeDocument/2006/relationships/image" Target="../media/image452.png"/><Relationship Id="rId124" Type="http://schemas.openxmlformats.org/officeDocument/2006/relationships/image" Target="../media/image468.png"/><Relationship Id="rId129" Type="http://schemas.openxmlformats.org/officeDocument/2006/relationships/image" Target="../media/image473.png"/><Relationship Id="rId54" Type="http://schemas.openxmlformats.org/officeDocument/2006/relationships/image" Target="../media/image398.png"/><Relationship Id="rId70" Type="http://schemas.openxmlformats.org/officeDocument/2006/relationships/image" Target="../media/image414.png"/><Relationship Id="rId75" Type="http://schemas.openxmlformats.org/officeDocument/2006/relationships/image" Target="../media/image419.png"/><Relationship Id="rId91" Type="http://schemas.openxmlformats.org/officeDocument/2006/relationships/image" Target="../media/image435.png"/><Relationship Id="rId96" Type="http://schemas.openxmlformats.org/officeDocument/2006/relationships/image" Target="../media/image440.png"/><Relationship Id="rId140" Type="http://schemas.openxmlformats.org/officeDocument/2006/relationships/image" Target="../media/image484.png"/><Relationship Id="rId145" Type="http://schemas.openxmlformats.org/officeDocument/2006/relationships/image" Target="../media/image489.png"/><Relationship Id="rId161" Type="http://schemas.openxmlformats.org/officeDocument/2006/relationships/image" Target="../media/image505.png"/><Relationship Id="rId166" Type="http://schemas.openxmlformats.org/officeDocument/2006/relationships/image" Target="../media/image510.png"/><Relationship Id="rId182" Type="http://schemas.openxmlformats.org/officeDocument/2006/relationships/image" Target="../media/image526.png"/><Relationship Id="rId187" Type="http://schemas.openxmlformats.org/officeDocument/2006/relationships/image" Target="../media/image531.png"/><Relationship Id="rId217" Type="http://schemas.openxmlformats.org/officeDocument/2006/relationships/image" Target="../media/image5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212" Type="http://schemas.openxmlformats.org/officeDocument/2006/relationships/image" Target="../media/image556.png"/><Relationship Id="rId233" Type="http://schemas.openxmlformats.org/officeDocument/2006/relationships/image" Target="../media/image577.png"/><Relationship Id="rId23" Type="http://schemas.openxmlformats.org/officeDocument/2006/relationships/image" Target="../media/image367.png"/><Relationship Id="rId28" Type="http://schemas.openxmlformats.org/officeDocument/2006/relationships/image" Target="../media/image372.png"/><Relationship Id="rId49" Type="http://schemas.openxmlformats.org/officeDocument/2006/relationships/image" Target="../media/image393.png"/><Relationship Id="rId114" Type="http://schemas.openxmlformats.org/officeDocument/2006/relationships/image" Target="../media/image458.png"/><Relationship Id="rId119" Type="http://schemas.openxmlformats.org/officeDocument/2006/relationships/image" Target="../media/image463.png"/><Relationship Id="rId44" Type="http://schemas.openxmlformats.org/officeDocument/2006/relationships/image" Target="../media/image388.png"/><Relationship Id="rId60" Type="http://schemas.openxmlformats.org/officeDocument/2006/relationships/image" Target="../media/image404.png"/><Relationship Id="rId65" Type="http://schemas.openxmlformats.org/officeDocument/2006/relationships/image" Target="../media/image409.png"/><Relationship Id="rId81" Type="http://schemas.openxmlformats.org/officeDocument/2006/relationships/image" Target="../media/image425.png"/><Relationship Id="rId86" Type="http://schemas.openxmlformats.org/officeDocument/2006/relationships/image" Target="../media/image430.png"/><Relationship Id="rId130" Type="http://schemas.openxmlformats.org/officeDocument/2006/relationships/image" Target="../media/image474.png"/><Relationship Id="rId135" Type="http://schemas.openxmlformats.org/officeDocument/2006/relationships/image" Target="../media/image479.png"/><Relationship Id="rId151" Type="http://schemas.openxmlformats.org/officeDocument/2006/relationships/image" Target="../media/image495.png"/><Relationship Id="rId156" Type="http://schemas.openxmlformats.org/officeDocument/2006/relationships/image" Target="../media/image500.png"/><Relationship Id="rId177" Type="http://schemas.openxmlformats.org/officeDocument/2006/relationships/image" Target="../media/image521.png"/><Relationship Id="rId198" Type="http://schemas.openxmlformats.org/officeDocument/2006/relationships/image" Target="../media/image542.png"/><Relationship Id="rId172" Type="http://schemas.openxmlformats.org/officeDocument/2006/relationships/image" Target="../media/image516.png"/><Relationship Id="rId193" Type="http://schemas.openxmlformats.org/officeDocument/2006/relationships/image" Target="../media/image537.png"/><Relationship Id="rId202" Type="http://schemas.openxmlformats.org/officeDocument/2006/relationships/image" Target="../media/image546.png"/><Relationship Id="rId207" Type="http://schemas.openxmlformats.org/officeDocument/2006/relationships/image" Target="../media/image551.png"/><Relationship Id="rId223" Type="http://schemas.openxmlformats.org/officeDocument/2006/relationships/image" Target="../media/image567.png"/><Relationship Id="rId228" Type="http://schemas.openxmlformats.org/officeDocument/2006/relationships/image" Target="../media/image57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39" Type="http://schemas.openxmlformats.org/officeDocument/2006/relationships/image" Target="../media/image383.png"/><Relationship Id="rId109" Type="http://schemas.openxmlformats.org/officeDocument/2006/relationships/image" Target="../media/image453.png"/><Relationship Id="rId34" Type="http://schemas.openxmlformats.org/officeDocument/2006/relationships/image" Target="../media/image378.png"/><Relationship Id="rId50" Type="http://schemas.openxmlformats.org/officeDocument/2006/relationships/image" Target="../media/image394.png"/><Relationship Id="rId55" Type="http://schemas.openxmlformats.org/officeDocument/2006/relationships/image" Target="../media/image399.png"/><Relationship Id="rId76" Type="http://schemas.openxmlformats.org/officeDocument/2006/relationships/image" Target="../media/image420.png"/><Relationship Id="rId97" Type="http://schemas.openxmlformats.org/officeDocument/2006/relationships/image" Target="../media/image441.png"/><Relationship Id="rId104" Type="http://schemas.openxmlformats.org/officeDocument/2006/relationships/image" Target="../media/image448.png"/><Relationship Id="rId120" Type="http://schemas.openxmlformats.org/officeDocument/2006/relationships/image" Target="../media/image464.png"/><Relationship Id="rId125" Type="http://schemas.openxmlformats.org/officeDocument/2006/relationships/image" Target="../media/image469.png"/><Relationship Id="rId141" Type="http://schemas.openxmlformats.org/officeDocument/2006/relationships/image" Target="../media/image485.png"/><Relationship Id="rId146" Type="http://schemas.openxmlformats.org/officeDocument/2006/relationships/image" Target="../media/image490.png"/><Relationship Id="rId167" Type="http://schemas.openxmlformats.org/officeDocument/2006/relationships/image" Target="../media/image511.png"/><Relationship Id="rId188" Type="http://schemas.openxmlformats.org/officeDocument/2006/relationships/image" Target="../media/image532.png"/><Relationship Id="rId7" Type="http://schemas.openxmlformats.org/officeDocument/2006/relationships/image" Target="../media/image351.png"/><Relationship Id="rId71" Type="http://schemas.openxmlformats.org/officeDocument/2006/relationships/image" Target="../media/image415.png"/><Relationship Id="rId92" Type="http://schemas.openxmlformats.org/officeDocument/2006/relationships/image" Target="../media/image436.png"/><Relationship Id="rId162" Type="http://schemas.openxmlformats.org/officeDocument/2006/relationships/image" Target="../media/image506.png"/><Relationship Id="rId183" Type="http://schemas.openxmlformats.org/officeDocument/2006/relationships/image" Target="../media/image527.png"/><Relationship Id="rId213" Type="http://schemas.openxmlformats.org/officeDocument/2006/relationships/image" Target="../media/image557.png"/><Relationship Id="rId218" Type="http://schemas.openxmlformats.org/officeDocument/2006/relationships/image" Target="../media/image562.png"/><Relationship Id="rId2" Type="http://schemas.openxmlformats.org/officeDocument/2006/relationships/image" Target="../media/image8.png"/><Relationship Id="rId29" Type="http://schemas.openxmlformats.org/officeDocument/2006/relationships/image" Target="../media/image373.png"/><Relationship Id="rId24" Type="http://schemas.openxmlformats.org/officeDocument/2006/relationships/image" Target="../media/image368.png"/><Relationship Id="rId40" Type="http://schemas.openxmlformats.org/officeDocument/2006/relationships/image" Target="../media/image384.png"/><Relationship Id="rId45" Type="http://schemas.openxmlformats.org/officeDocument/2006/relationships/image" Target="../media/image389.png"/><Relationship Id="rId66" Type="http://schemas.openxmlformats.org/officeDocument/2006/relationships/image" Target="../media/image410.png"/><Relationship Id="rId87" Type="http://schemas.openxmlformats.org/officeDocument/2006/relationships/image" Target="../media/image431.png"/><Relationship Id="rId110" Type="http://schemas.openxmlformats.org/officeDocument/2006/relationships/image" Target="../media/image454.png"/><Relationship Id="rId115" Type="http://schemas.openxmlformats.org/officeDocument/2006/relationships/image" Target="../media/image459.png"/><Relationship Id="rId131" Type="http://schemas.openxmlformats.org/officeDocument/2006/relationships/image" Target="../media/image475.png"/><Relationship Id="rId136" Type="http://schemas.openxmlformats.org/officeDocument/2006/relationships/image" Target="../media/image480.png"/><Relationship Id="rId157" Type="http://schemas.openxmlformats.org/officeDocument/2006/relationships/image" Target="../media/image501.png"/><Relationship Id="rId178" Type="http://schemas.openxmlformats.org/officeDocument/2006/relationships/image" Target="../media/image522.png"/><Relationship Id="rId61" Type="http://schemas.openxmlformats.org/officeDocument/2006/relationships/image" Target="../media/image405.png"/><Relationship Id="rId82" Type="http://schemas.openxmlformats.org/officeDocument/2006/relationships/image" Target="../media/image426.png"/><Relationship Id="rId152" Type="http://schemas.openxmlformats.org/officeDocument/2006/relationships/image" Target="../media/image496.png"/><Relationship Id="rId173" Type="http://schemas.openxmlformats.org/officeDocument/2006/relationships/image" Target="../media/image517.png"/><Relationship Id="rId194" Type="http://schemas.openxmlformats.org/officeDocument/2006/relationships/image" Target="../media/image538.png"/><Relationship Id="rId199" Type="http://schemas.openxmlformats.org/officeDocument/2006/relationships/image" Target="../media/image543.png"/><Relationship Id="rId203" Type="http://schemas.openxmlformats.org/officeDocument/2006/relationships/image" Target="../media/image547.png"/><Relationship Id="rId208" Type="http://schemas.openxmlformats.org/officeDocument/2006/relationships/image" Target="../media/image552.png"/><Relationship Id="rId229" Type="http://schemas.openxmlformats.org/officeDocument/2006/relationships/image" Target="../media/image573.png"/><Relationship Id="rId19" Type="http://schemas.openxmlformats.org/officeDocument/2006/relationships/image" Target="../media/image363.png"/><Relationship Id="rId224" Type="http://schemas.openxmlformats.org/officeDocument/2006/relationships/image" Target="../media/image568.png"/><Relationship Id="rId14" Type="http://schemas.openxmlformats.org/officeDocument/2006/relationships/image" Target="../media/image358.png"/><Relationship Id="rId30" Type="http://schemas.openxmlformats.org/officeDocument/2006/relationships/image" Target="../media/image374.png"/><Relationship Id="rId35" Type="http://schemas.openxmlformats.org/officeDocument/2006/relationships/image" Target="../media/image379.png"/><Relationship Id="rId56" Type="http://schemas.openxmlformats.org/officeDocument/2006/relationships/image" Target="../media/image400.png"/><Relationship Id="rId77" Type="http://schemas.openxmlformats.org/officeDocument/2006/relationships/image" Target="../media/image421.png"/><Relationship Id="rId100" Type="http://schemas.openxmlformats.org/officeDocument/2006/relationships/image" Target="../media/image444.png"/><Relationship Id="rId105" Type="http://schemas.openxmlformats.org/officeDocument/2006/relationships/image" Target="../media/image449.png"/><Relationship Id="rId126" Type="http://schemas.openxmlformats.org/officeDocument/2006/relationships/image" Target="../media/image470.png"/><Relationship Id="rId147" Type="http://schemas.openxmlformats.org/officeDocument/2006/relationships/image" Target="../media/image491.png"/><Relationship Id="rId168" Type="http://schemas.openxmlformats.org/officeDocument/2006/relationships/image" Target="../media/image512.png"/><Relationship Id="rId8" Type="http://schemas.openxmlformats.org/officeDocument/2006/relationships/image" Target="../media/image352.png"/><Relationship Id="rId51" Type="http://schemas.openxmlformats.org/officeDocument/2006/relationships/image" Target="../media/image395.png"/><Relationship Id="rId72" Type="http://schemas.openxmlformats.org/officeDocument/2006/relationships/image" Target="../media/image416.png"/><Relationship Id="rId93" Type="http://schemas.openxmlformats.org/officeDocument/2006/relationships/image" Target="../media/image437.png"/><Relationship Id="rId98" Type="http://schemas.openxmlformats.org/officeDocument/2006/relationships/image" Target="../media/image442.png"/><Relationship Id="rId121" Type="http://schemas.openxmlformats.org/officeDocument/2006/relationships/image" Target="../media/image465.png"/><Relationship Id="rId142" Type="http://schemas.openxmlformats.org/officeDocument/2006/relationships/image" Target="../media/image486.png"/><Relationship Id="rId163" Type="http://schemas.openxmlformats.org/officeDocument/2006/relationships/image" Target="../media/image507.png"/><Relationship Id="rId184" Type="http://schemas.openxmlformats.org/officeDocument/2006/relationships/image" Target="../media/image528.png"/><Relationship Id="rId189" Type="http://schemas.openxmlformats.org/officeDocument/2006/relationships/image" Target="../media/image533.png"/><Relationship Id="rId219" Type="http://schemas.openxmlformats.org/officeDocument/2006/relationships/image" Target="../media/image563.png"/><Relationship Id="rId3" Type="http://schemas.openxmlformats.org/officeDocument/2006/relationships/image" Target="../media/image347.png"/><Relationship Id="rId214" Type="http://schemas.openxmlformats.org/officeDocument/2006/relationships/image" Target="../media/image558.png"/><Relationship Id="rId230" Type="http://schemas.openxmlformats.org/officeDocument/2006/relationships/image" Target="../media/image574.png"/><Relationship Id="rId25" Type="http://schemas.openxmlformats.org/officeDocument/2006/relationships/image" Target="../media/image369.png"/><Relationship Id="rId46" Type="http://schemas.openxmlformats.org/officeDocument/2006/relationships/image" Target="../media/image390.png"/><Relationship Id="rId67" Type="http://schemas.openxmlformats.org/officeDocument/2006/relationships/image" Target="../media/image411.png"/><Relationship Id="rId116" Type="http://schemas.openxmlformats.org/officeDocument/2006/relationships/image" Target="../media/image460.png"/><Relationship Id="rId137" Type="http://schemas.openxmlformats.org/officeDocument/2006/relationships/image" Target="../media/image481.png"/><Relationship Id="rId158" Type="http://schemas.openxmlformats.org/officeDocument/2006/relationships/image" Target="../media/image502.png"/><Relationship Id="rId20" Type="http://schemas.openxmlformats.org/officeDocument/2006/relationships/image" Target="../media/image364.png"/><Relationship Id="rId41" Type="http://schemas.openxmlformats.org/officeDocument/2006/relationships/image" Target="../media/image385.png"/><Relationship Id="rId62" Type="http://schemas.openxmlformats.org/officeDocument/2006/relationships/image" Target="../media/image406.png"/><Relationship Id="rId83" Type="http://schemas.openxmlformats.org/officeDocument/2006/relationships/image" Target="../media/image427.png"/><Relationship Id="rId88" Type="http://schemas.openxmlformats.org/officeDocument/2006/relationships/image" Target="../media/image432.png"/><Relationship Id="rId111" Type="http://schemas.openxmlformats.org/officeDocument/2006/relationships/image" Target="../media/image455.png"/><Relationship Id="rId132" Type="http://schemas.openxmlformats.org/officeDocument/2006/relationships/image" Target="../media/image476.png"/><Relationship Id="rId153" Type="http://schemas.openxmlformats.org/officeDocument/2006/relationships/image" Target="../media/image497.png"/><Relationship Id="rId174" Type="http://schemas.openxmlformats.org/officeDocument/2006/relationships/image" Target="../media/image518.png"/><Relationship Id="rId179" Type="http://schemas.openxmlformats.org/officeDocument/2006/relationships/image" Target="../media/image523.png"/><Relationship Id="rId195" Type="http://schemas.openxmlformats.org/officeDocument/2006/relationships/image" Target="../media/image539.png"/><Relationship Id="rId209" Type="http://schemas.openxmlformats.org/officeDocument/2006/relationships/image" Target="../media/image553.png"/><Relationship Id="rId190" Type="http://schemas.openxmlformats.org/officeDocument/2006/relationships/image" Target="../media/image534.png"/><Relationship Id="rId204" Type="http://schemas.openxmlformats.org/officeDocument/2006/relationships/image" Target="../media/image548.png"/><Relationship Id="rId220" Type="http://schemas.openxmlformats.org/officeDocument/2006/relationships/image" Target="../media/image564.png"/><Relationship Id="rId225" Type="http://schemas.openxmlformats.org/officeDocument/2006/relationships/image" Target="../media/image569.png"/><Relationship Id="rId15" Type="http://schemas.openxmlformats.org/officeDocument/2006/relationships/image" Target="../media/image359.png"/><Relationship Id="rId36" Type="http://schemas.openxmlformats.org/officeDocument/2006/relationships/image" Target="../media/image380.png"/><Relationship Id="rId57" Type="http://schemas.openxmlformats.org/officeDocument/2006/relationships/image" Target="../media/image401.png"/><Relationship Id="rId106" Type="http://schemas.openxmlformats.org/officeDocument/2006/relationships/image" Target="../media/image450.png"/><Relationship Id="rId127" Type="http://schemas.openxmlformats.org/officeDocument/2006/relationships/image" Target="../media/image471.png"/><Relationship Id="rId10" Type="http://schemas.openxmlformats.org/officeDocument/2006/relationships/image" Target="../media/image354.png"/><Relationship Id="rId31" Type="http://schemas.openxmlformats.org/officeDocument/2006/relationships/image" Target="../media/image375.png"/><Relationship Id="rId52" Type="http://schemas.openxmlformats.org/officeDocument/2006/relationships/image" Target="../media/image396.png"/><Relationship Id="rId73" Type="http://schemas.openxmlformats.org/officeDocument/2006/relationships/image" Target="../media/image417.png"/><Relationship Id="rId78" Type="http://schemas.openxmlformats.org/officeDocument/2006/relationships/image" Target="../media/image422.png"/><Relationship Id="rId94" Type="http://schemas.openxmlformats.org/officeDocument/2006/relationships/image" Target="../media/image438.png"/><Relationship Id="rId99" Type="http://schemas.openxmlformats.org/officeDocument/2006/relationships/image" Target="../media/image443.png"/><Relationship Id="rId101" Type="http://schemas.openxmlformats.org/officeDocument/2006/relationships/image" Target="../media/image445.png"/><Relationship Id="rId122" Type="http://schemas.openxmlformats.org/officeDocument/2006/relationships/image" Target="../media/image466.png"/><Relationship Id="rId143" Type="http://schemas.openxmlformats.org/officeDocument/2006/relationships/image" Target="../media/image487.png"/><Relationship Id="rId148" Type="http://schemas.openxmlformats.org/officeDocument/2006/relationships/image" Target="../media/image492.png"/><Relationship Id="rId164" Type="http://schemas.openxmlformats.org/officeDocument/2006/relationships/image" Target="../media/image508.png"/><Relationship Id="rId169" Type="http://schemas.openxmlformats.org/officeDocument/2006/relationships/image" Target="../media/image513.png"/><Relationship Id="rId185" Type="http://schemas.openxmlformats.org/officeDocument/2006/relationships/image" Target="../media/image529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80" Type="http://schemas.openxmlformats.org/officeDocument/2006/relationships/image" Target="../media/image524.png"/><Relationship Id="rId210" Type="http://schemas.openxmlformats.org/officeDocument/2006/relationships/image" Target="../media/image554.png"/><Relationship Id="rId215" Type="http://schemas.openxmlformats.org/officeDocument/2006/relationships/image" Target="../media/image559.png"/><Relationship Id="rId26" Type="http://schemas.openxmlformats.org/officeDocument/2006/relationships/image" Target="../media/image370.png"/><Relationship Id="rId231" Type="http://schemas.openxmlformats.org/officeDocument/2006/relationships/image" Target="../media/image575.png"/><Relationship Id="rId47" Type="http://schemas.openxmlformats.org/officeDocument/2006/relationships/image" Target="../media/image391.png"/><Relationship Id="rId68" Type="http://schemas.openxmlformats.org/officeDocument/2006/relationships/image" Target="../media/image412.png"/><Relationship Id="rId89" Type="http://schemas.openxmlformats.org/officeDocument/2006/relationships/image" Target="../media/image433.png"/><Relationship Id="rId112" Type="http://schemas.openxmlformats.org/officeDocument/2006/relationships/image" Target="../media/image456.png"/><Relationship Id="rId133" Type="http://schemas.openxmlformats.org/officeDocument/2006/relationships/image" Target="../media/image477.png"/><Relationship Id="rId154" Type="http://schemas.openxmlformats.org/officeDocument/2006/relationships/image" Target="../media/image498.png"/><Relationship Id="rId175" Type="http://schemas.openxmlformats.org/officeDocument/2006/relationships/image" Target="../media/image519.png"/><Relationship Id="rId196" Type="http://schemas.openxmlformats.org/officeDocument/2006/relationships/image" Target="../media/image540.png"/><Relationship Id="rId200" Type="http://schemas.openxmlformats.org/officeDocument/2006/relationships/image" Target="../media/image544.png"/><Relationship Id="rId16" Type="http://schemas.openxmlformats.org/officeDocument/2006/relationships/image" Target="../media/image360.png"/><Relationship Id="rId221" Type="http://schemas.openxmlformats.org/officeDocument/2006/relationships/image" Target="../media/image565.png"/><Relationship Id="rId37" Type="http://schemas.openxmlformats.org/officeDocument/2006/relationships/image" Target="../media/image381.png"/><Relationship Id="rId58" Type="http://schemas.openxmlformats.org/officeDocument/2006/relationships/image" Target="../media/image402.png"/><Relationship Id="rId79" Type="http://schemas.openxmlformats.org/officeDocument/2006/relationships/image" Target="../media/image423.png"/><Relationship Id="rId102" Type="http://schemas.openxmlformats.org/officeDocument/2006/relationships/image" Target="../media/image446.png"/><Relationship Id="rId123" Type="http://schemas.openxmlformats.org/officeDocument/2006/relationships/image" Target="../media/image467.png"/><Relationship Id="rId144" Type="http://schemas.openxmlformats.org/officeDocument/2006/relationships/image" Target="../media/image488.png"/><Relationship Id="rId90" Type="http://schemas.openxmlformats.org/officeDocument/2006/relationships/image" Target="../media/image434.png"/><Relationship Id="rId165" Type="http://schemas.openxmlformats.org/officeDocument/2006/relationships/image" Target="../media/image509.png"/><Relationship Id="rId186" Type="http://schemas.openxmlformats.org/officeDocument/2006/relationships/image" Target="../media/image530.png"/><Relationship Id="rId211" Type="http://schemas.openxmlformats.org/officeDocument/2006/relationships/image" Target="../media/image555.png"/><Relationship Id="rId232" Type="http://schemas.openxmlformats.org/officeDocument/2006/relationships/image" Target="../media/image5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63" Type="http://schemas.openxmlformats.org/officeDocument/2006/relationships/image" Target="../media/image71.png"/><Relationship Id="rId84" Type="http://schemas.openxmlformats.org/officeDocument/2006/relationships/image" Target="../media/image92.png"/><Relationship Id="rId138" Type="http://schemas.openxmlformats.org/officeDocument/2006/relationships/image" Target="../media/image146.png"/><Relationship Id="rId159" Type="http://schemas.openxmlformats.org/officeDocument/2006/relationships/image" Target="../media/image167.png"/><Relationship Id="rId170" Type="http://schemas.openxmlformats.org/officeDocument/2006/relationships/image" Target="../media/image178.png"/><Relationship Id="rId191" Type="http://schemas.openxmlformats.org/officeDocument/2006/relationships/image" Target="../media/image199.png"/><Relationship Id="rId205" Type="http://schemas.openxmlformats.org/officeDocument/2006/relationships/image" Target="../media/image213.png"/><Relationship Id="rId226" Type="http://schemas.openxmlformats.org/officeDocument/2006/relationships/image" Target="../media/image234.png"/><Relationship Id="rId107" Type="http://schemas.openxmlformats.org/officeDocument/2006/relationships/image" Target="../media/image115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53" Type="http://schemas.openxmlformats.org/officeDocument/2006/relationships/image" Target="../media/image61.png"/><Relationship Id="rId74" Type="http://schemas.openxmlformats.org/officeDocument/2006/relationships/image" Target="../media/image82.png"/><Relationship Id="rId128" Type="http://schemas.openxmlformats.org/officeDocument/2006/relationships/image" Target="../media/image136.png"/><Relationship Id="rId149" Type="http://schemas.openxmlformats.org/officeDocument/2006/relationships/image" Target="../media/image157.png"/><Relationship Id="rId5" Type="http://schemas.openxmlformats.org/officeDocument/2006/relationships/image" Target="../media/image13.png"/><Relationship Id="rId95" Type="http://schemas.openxmlformats.org/officeDocument/2006/relationships/image" Target="../media/image103.png"/><Relationship Id="rId160" Type="http://schemas.openxmlformats.org/officeDocument/2006/relationships/image" Target="../media/image168.png"/><Relationship Id="rId181" Type="http://schemas.openxmlformats.org/officeDocument/2006/relationships/image" Target="../media/image189.png"/><Relationship Id="rId216" Type="http://schemas.openxmlformats.org/officeDocument/2006/relationships/image" Target="../media/image224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113" Type="http://schemas.openxmlformats.org/officeDocument/2006/relationships/image" Target="../media/image121.png"/><Relationship Id="rId118" Type="http://schemas.openxmlformats.org/officeDocument/2006/relationships/image" Target="../media/image126.png"/><Relationship Id="rId134" Type="http://schemas.openxmlformats.org/officeDocument/2006/relationships/image" Target="../media/image142.png"/><Relationship Id="rId139" Type="http://schemas.openxmlformats.org/officeDocument/2006/relationships/image" Target="../media/image147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150" Type="http://schemas.openxmlformats.org/officeDocument/2006/relationships/image" Target="../media/image158.png"/><Relationship Id="rId155" Type="http://schemas.openxmlformats.org/officeDocument/2006/relationships/image" Target="../media/image163.png"/><Relationship Id="rId171" Type="http://schemas.openxmlformats.org/officeDocument/2006/relationships/image" Target="../media/image179.png"/><Relationship Id="rId176" Type="http://schemas.openxmlformats.org/officeDocument/2006/relationships/image" Target="../media/image184.png"/><Relationship Id="rId192" Type="http://schemas.openxmlformats.org/officeDocument/2006/relationships/image" Target="../media/image200.png"/><Relationship Id="rId197" Type="http://schemas.openxmlformats.org/officeDocument/2006/relationships/image" Target="../media/image205.png"/><Relationship Id="rId206" Type="http://schemas.openxmlformats.org/officeDocument/2006/relationships/image" Target="../media/image214.png"/><Relationship Id="rId227" Type="http://schemas.openxmlformats.org/officeDocument/2006/relationships/image" Target="../media/image235.png"/><Relationship Id="rId201" Type="http://schemas.openxmlformats.org/officeDocument/2006/relationships/image" Target="../media/image209.png"/><Relationship Id="rId222" Type="http://schemas.openxmlformats.org/officeDocument/2006/relationships/image" Target="../media/image230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59" Type="http://schemas.openxmlformats.org/officeDocument/2006/relationships/image" Target="../media/image67.png"/><Relationship Id="rId103" Type="http://schemas.openxmlformats.org/officeDocument/2006/relationships/image" Target="../media/image111.png"/><Relationship Id="rId108" Type="http://schemas.openxmlformats.org/officeDocument/2006/relationships/image" Target="../media/image116.png"/><Relationship Id="rId124" Type="http://schemas.openxmlformats.org/officeDocument/2006/relationships/image" Target="../media/image132.png"/><Relationship Id="rId129" Type="http://schemas.openxmlformats.org/officeDocument/2006/relationships/image" Target="../media/image137.png"/><Relationship Id="rId54" Type="http://schemas.openxmlformats.org/officeDocument/2006/relationships/image" Target="../media/image62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91" Type="http://schemas.openxmlformats.org/officeDocument/2006/relationships/image" Target="../media/image99.png"/><Relationship Id="rId96" Type="http://schemas.openxmlformats.org/officeDocument/2006/relationships/image" Target="../media/image104.png"/><Relationship Id="rId140" Type="http://schemas.openxmlformats.org/officeDocument/2006/relationships/image" Target="../media/image148.png"/><Relationship Id="rId145" Type="http://schemas.openxmlformats.org/officeDocument/2006/relationships/image" Target="../media/image153.png"/><Relationship Id="rId161" Type="http://schemas.openxmlformats.org/officeDocument/2006/relationships/image" Target="../media/image169.png"/><Relationship Id="rId166" Type="http://schemas.openxmlformats.org/officeDocument/2006/relationships/image" Target="../media/image174.png"/><Relationship Id="rId182" Type="http://schemas.openxmlformats.org/officeDocument/2006/relationships/image" Target="../media/image190.png"/><Relationship Id="rId187" Type="http://schemas.openxmlformats.org/officeDocument/2006/relationships/image" Target="../media/image195.png"/><Relationship Id="rId217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212" Type="http://schemas.openxmlformats.org/officeDocument/2006/relationships/image" Target="../media/image220.png"/><Relationship Id="rId233" Type="http://schemas.openxmlformats.org/officeDocument/2006/relationships/image" Target="../media/image241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49" Type="http://schemas.openxmlformats.org/officeDocument/2006/relationships/image" Target="../media/image57.png"/><Relationship Id="rId114" Type="http://schemas.openxmlformats.org/officeDocument/2006/relationships/image" Target="../media/image122.png"/><Relationship Id="rId119" Type="http://schemas.openxmlformats.org/officeDocument/2006/relationships/image" Target="../media/image127.png"/><Relationship Id="rId44" Type="http://schemas.openxmlformats.org/officeDocument/2006/relationships/image" Target="../media/image52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130" Type="http://schemas.openxmlformats.org/officeDocument/2006/relationships/image" Target="../media/image138.png"/><Relationship Id="rId135" Type="http://schemas.openxmlformats.org/officeDocument/2006/relationships/image" Target="../media/image143.png"/><Relationship Id="rId151" Type="http://schemas.openxmlformats.org/officeDocument/2006/relationships/image" Target="../media/image159.png"/><Relationship Id="rId156" Type="http://schemas.openxmlformats.org/officeDocument/2006/relationships/image" Target="../media/image164.png"/><Relationship Id="rId177" Type="http://schemas.openxmlformats.org/officeDocument/2006/relationships/image" Target="../media/image185.png"/><Relationship Id="rId198" Type="http://schemas.openxmlformats.org/officeDocument/2006/relationships/image" Target="../media/image206.png"/><Relationship Id="rId172" Type="http://schemas.openxmlformats.org/officeDocument/2006/relationships/image" Target="../media/image180.png"/><Relationship Id="rId193" Type="http://schemas.openxmlformats.org/officeDocument/2006/relationships/image" Target="../media/image201.png"/><Relationship Id="rId202" Type="http://schemas.openxmlformats.org/officeDocument/2006/relationships/image" Target="../media/image210.png"/><Relationship Id="rId207" Type="http://schemas.openxmlformats.org/officeDocument/2006/relationships/image" Target="../media/image215.png"/><Relationship Id="rId223" Type="http://schemas.openxmlformats.org/officeDocument/2006/relationships/image" Target="../media/image231.png"/><Relationship Id="rId228" Type="http://schemas.openxmlformats.org/officeDocument/2006/relationships/image" Target="../media/image23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109" Type="http://schemas.openxmlformats.org/officeDocument/2006/relationships/image" Target="../media/image11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120" Type="http://schemas.openxmlformats.org/officeDocument/2006/relationships/image" Target="../media/image128.png"/><Relationship Id="rId125" Type="http://schemas.openxmlformats.org/officeDocument/2006/relationships/image" Target="../media/image133.png"/><Relationship Id="rId141" Type="http://schemas.openxmlformats.org/officeDocument/2006/relationships/image" Target="../media/image149.png"/><Relationship Id="rId146" Type="http://schemas.openxmlformats.org/officeDocument/2006/relationships/image" Target="../media/image154.png"/><Relationship Id="rId167" Type="http://schemas.openxmlformats.org/officeDocument/2006/relationships/image" Target="../media/image175.png"/><Relationship Id="rId188" Type="http://schemas.openxmlformats.org/officeDocument/2006/relationships/image" Target="../media/image196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162" Type="http://schemas.openxmlformats.org/officeDocument/2006/relationships/image" Target="../media/image170.png"/><Relationship Id="rId183" Type="http://schemas.openxmlformats.org/officeDocument/2006/relationships/image" Target="../media/image191.png"/><Relationship Id="rId213" Type="http://schemas.openxmlformats.org/officeDocument/2006/relationships/image" Target="../media/image221.png"/><Relationship Id="rId218" Type="http://schemas.openxmlformats.org/officeDocument/2006/relationships/image" Target="../media/image226.png"/><Relationship Id="rId234" Type="http://schemas.openxmlformats.org/officeDocument/2006/relationships/image" Target="../media/image242.png"/><Relationship Id="rId2" Type="http://schemas.openxmlformats.org/officeDocument/2006/relationships/image" Target="../media/image8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110" Type="http://schemas.openxmlformats.org/officeDocument/2006/relationships/image" Target="../media/image118.png"/><Relationship Id="rId115" Type="http://schemas.openxmlformats.org/officeDocument/2006/relationships/image" Target="../media/image123.png"/><Relationship Id="rId131" Type="http://schemas.openxmlformats.org/officeDocument/2006/relationships/image" Target="../media/image139.png"/><Relationship Id="rId136" Type="http://schemas.openxmlformats.org/officeDocument/2006/relationships/image" Target="../media/image144.png"/><Relationship Id="rId157" Type="http://schemas.openxmlformats.org/officeDocument/2006/relationships/image" Target="../media/image165.png"/><Relationship Id="rId178" Type="http://schemas.openxmlformats.org/officeDocument/2006/relationships/image" Target="../media/image186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52" Type="http://schemas.openxmlformats.org/officeDocument/2006/relationships/image" Target="../media/image160.png"/><Relationship Id="rId173" Type="http://schemas.openxmlformats.org/officeDocument/2006/relationships/image" Target="../media/image181.png"/><Relationship Id="rId194" Type="http://schemas.openxmlformats.org/officeDocument/2006/relationships/image" Target="../media/image202.png"/><Relationship Id="rId199" Type="http://schemas.openxmlformats.org/officeDocument/2006/relationships/image" Target="../media/image207.png"/><Relationship Id="rId203" Type="http://schemas.openxmlformats.org/officeDocument/2006/relationships/image" Target="../media/image211.png"/><Relationship Id="rId208" Type="http://schemas.openxmlformats.org/officeDocument/2006/relationships/image" Target="../media/image216.png"/><Relationship Id="rId229" Type="http://schemas.openxmlformats.org/officeDocument/2006/relationships/image" Target="../media/image237.png"/><Relationship Id="rId19" Type="http://schemas.openxmlformats.org/officeDocument/2006/relationships/image" Target="../media/image27.png"/><Relationship Id="rId224" Type="http://schemas.openxmlformats.org/officeDocument/2006/relationships/image" Target="../media/image232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105" Type="http://schemas.openxmlformats.org/officeDocument/2006/relationships/image" Target="../media/image113.png"/><Relationship Id="rId126" Type="http://schemas.openxmlformats.org/officeDocument/2006/relationships/image" Target="../media/image134.png"/><Relationship Id="rId147" Type="http://schemas.openxmlformats.org/officeDocument/2006/relationships/image" Target="../media/image155.png"/><Relationship Id="rId168" Type="http://schemas.openxmlformats.org/officeDocument/2006/relationships/image" Target="../media/image17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142" Type="http://schemas.openxmlformats.org/officeDocument/2006/relationships/image" Target="../media/image150.png"/><Relationship Id="rId163" Type="http://schemas.openxmlformats.org/officeDocument/2006/relationships/image" Target="../media/image171.png"/><Relationship Id="rId184" Type="http://schemas.openxmlformats.org/officeDocument/2006/relationships/image" Target="../media/image192.png"/><Relationship Id="rId189" Type="http://schemas.openxmlformats.org/officeDocument/2006/relationships/image" Target="../media/image197.png"/><Relationship Id="rId219" Type="http://schemas.openxmlformats.org/officeDocument/2006/relationships/image" Target="../media/image227.png"/><Relationship Id="rId3" Type="http://schemas.openxmlformats.org/officeDocument/2006/relationships/image" Target="../media/image11.png"/><Relationship Id="rId214" Type="http://schemas.openxmlformats.org/officeDocument/2006/relationships/image" Target="../media/image222.png"/><Relationship Id="rId230" Type="http://schemas.openxmlformats.org/officeDocument/2006/relationships/image" Target="../media/image238.png"/><Relationship Id="rId25" Type="http://schemas.openxmlformats.org/officeDocument/2006/relationships/image" Target="../media/image33.png"/><Relationship Id="rId46" Type="http://schemas.openxmlformats.org/officeDocument/2006/relationships/image" Target="../media/image54.png"/><Relationship Id="rId67" Type="http://schemas.openxmlformats.org/officeDocument/2006/relationships/image" Target="../media/image75.png"/><Relationship Id="rId116" Type="http://schemas.openxmlformats.org/officeDocument/2006/relationships/image" Target="../media/image124.png"/><Relationship Id="rId137" Type="http://schemas.openxmlformats.org/officeDocument/2006/relationships/image" Target="../media/image145.png"/><Relationship Id="rId158" Type="http://schemas.openxmlformats.org/officeDocument/2006/relationships/image" Target="../media/image166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62" Type="http://schemas.openxmlformats.org/officeDocument/2006/relationships/image" Target="../media/image70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11" Type="http://schemas.openxmlformats.org/officeDocument/2006/relationships/image" Target="../media/image119.png"/><Relationship Id="rId132" Type="http://schemas.openxmlformats.org/officeDocument/2006/relationships/image" Target="../media/image140.png"/><Relationship Id="rId153" Type="http://schemas.openxmlformats.org/officeDocument/2006/relationships/image" Target="../media/image161.png"/><Relationship Id="rId174" Type="http://schemas.openxmlformats.org/officeDocument/2006/relationships/image" Target="../media/image182.png"/><Relationship Id="rId179" Type="http://schemas.openxmlformats.org/officeDocument/2006/relationships/image" Target="../media/image187.png"/><Relationship Id="rId195" Type="http://schemas.openxmlformats.org/officeDocument/2006/relationships/image" Target="../media/image203.png"/><Relationship Id="rId209" Type="http://schemas.openxmlformats.org/officeDocument/2006/relationships/image" Target="../media/image217.png"/><Relationship Id="rId190" Type="http://schemas.openxmlformats.org/officeDocument/2006/relationships/image" Target="../media/image198.png"/><Relationship Id="rId204" Type="http://schemas.openxmlformats.org/officeDocument/2006/relationships/image" Target="../media/image212.png"/><Relationship Id="rId220" Type="http://schemas.openxmlformats.org/officeDocument/2006/relationships/image" Target="../media/image228.png"/><Relationship Id="rId225" Type="http://schemas.openxmlformats.org/officeDocument/2006/relationships/image" Target="../media/image233.png"/><Relationship Id="rId15" Type="http://schemas.openxmlformats.org/officeDocument/2006/relationships/image" Target="../media/image23.png"/><Relationship Id="rId36" Type="http://schemas.openxmlformats.org/officeDocument/2006/relationships/image" Target="../media/image44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27" Type="http://schemas.openxmlformats.org/officeDocument/2006/relationships/image" Target="../media/image13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122" Type="http://schemas.openxmlformats.org/officeDocument/2006/relationships/image" Target="../media/image130.png"/><Relationship Id="rId143" Type="http://schemas.openxmlformats.org/officeDocument/2006/relationships/image" Target="../media/image151.png"/><Relationship Id="rId148" Type="http://schemas.openxmlformats.org/officeDocument/2006/relationships/image" Target="../media/image156.png"/><Relationship Id="rId164" Type="http://schemas.openxmlformats.org/officeDocument/2006/relationships/image" Target="../media/image172.png"/><Relationship Id="rId169" Type="http://schemas.openxmlformats.org/officeDocument/2006/relationships/image" Target="../media/image177.png"/><Relationship Id="rId185" Type="http://schemas.openxmlformats.org/officeDocument/2006/relationships/image" Target="../media/image19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80" Type="http://schemas.openxmlformats.org/officeDocument/2006/relationships/image" Target="../media/image188.png"/><Relationship Id="rId210" Type="http://schemas.openxmlformats.org/officeDocument/2006/relationships/image" Target="../media/image218.png"/><Relationship Id="rId215" Type="http://schemas.openxmlformats.org/officeDocument/2006/relationships/image" Target="../media/image223.png"/><Relationship Id="rId26" Type="http://schemas.openxmlformats.org/officeDocument/2006/relationships/image" Target="../media/image34.png"/><Relationship Id="rId231" Type="http://schemas.openxmlformats.org/officeDocument/2006/relationships/image" Target="../media/image239.png"/><Relationship Id="rId47" Type="http://schemas.openxmlformats.org/officeDocument/2006/relationships/image" Target="../media/image55.png"/><Relationship Id="rId68" Type="http://schemas.openxmlformats.org/officeDocument/2006/relationships/image" Target="../media/image76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33" Type="http://schemas.openxmlformats.org/officeDocument/2006/relationships/image" Target="../media/image141.png"/><Relationship Id="rId154" Type="http://schemas.openxmlformats.org/officeDocument/2006/relationships/image" Target="../media/image162.png"/><Relationship Id="rId175" Type="http://schemas.openxmlformats.org/officeDocument/2006/relationships/image" Target="../media/image183.png"/><Relationship Id="rId196" Type="http://schemas.openxmlformats.org/officeDocument/2006/relationships/image" Target="../media/image204.png"/><Relationship Id="rId200" Type="http://schemas.openxmlformats.org/officeDocument/2006/relationships/image" Target="../media/image208.png"/><Relationship Id="rId16" Type="http://schemas.openxmlformats.org/officeDocument/2006/relationships/image" Target="../media/image24.png"/><Relationship Id="rId221" Type="http://schemas.openxmlformats.org/officeDocument/2006/relationships/image" Target="../media/image229.png"/><Relationship Id="rId37" Type="http://schemas.openxmlformats.org/officeDocument/2006/relationships/image" Target="../media/image45.png"/><Relationship Id="rId58" Type="http://schemas.openxmlformats.org/officeDocument/2006/relationships/image" Target="../media/image66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23" Type="http://schemas.openxmlformats.org/officeDocument/2006/relationships/image" Target="../media/image131.png"/><Relationship Id="rId144" Type="http://schemas.openxmlformats.org/officeDocument/2006/relationships/image" Target="../media/image152.png"/><Relationship Id="rId90" Type="http://schemas.openxmlformats.org/officeDocument/2006/relationships/image" Target="../media/image98.png"/><Relationship Id="rId165" Type="http://schemas.openxmlformats.org/officeDocument/2006/relationships/image" Target="../media/image173.png"/><Relationship Id="rId186" Type="http://schemas.openxmlformats.org/officeDocument/2006/relationships/image" Target="../media/image194.png"/><Relationship Id="rId211" Type="http://schemas.openxmlformats.org/officeDocument/2006/relationships/image" Target="../media/image219.png"/><Relationship Id="rId232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8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5.png"/><Relationship Id="rId11" Type="http://schemas.openxmlformats.org/officeDocument/2006/relationships/image" Target="../media/image254.png"/><Relationship Id="rId5" Type="http://schemas.openxmlformats.org/officeDocument/2006/relationships/image" Target="../media/image264.png"/><Relationship Id="rId10" Type="http://schemas.openxmlformats.org/officeDocument/2006/relationships/image" Target="../media/image247.png"/><Relationship Id="rId4" Type="http://schemas.openxmlformats.org/officeDocument/2006/relationships/image" Target="../media/image263.png"/><Relationship Id="rId9" Type="http://schemas.openxmlformats.org/officeDocument/2006/relationships/image" Target="../media/image2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11" Type="http://schemas.openxmlformats.org/officeDocument/2006/relationships/image" Target="../media/image256.png"/><Relationship Id="rId5" Type="http://schemas.openxmlformats.org/officeDocument/2006/relationships/image" Target="../media/image270.png"/><Relationship Id="rId10" Type="http://schemas.openxmlformats.org/officeDocument/2006/relationships/image" Target="../media/image253.png"/><Relationship Id="rId4" Type="http://schemas.openxmlformats.org/officeDocument/2006/relationships/image" Target="../media/image269.png"/><Relationship Id="rId9" Type="http://schemas.openxmlformats.org/officeDocument/2006/relationships/image" Target="../media/image2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9300"/>
            <a:ext cx="10693400" cy="6048247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675" y="1277112"/>
            <a:ext cx="2872739" cy="999744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83" y="3084577"/>
            <a:ext cx="4111752" cy="2351532"/>
          </a:xfrm>
          <a:prstGeom prst="rect">
            <a:avLst/>
          </a:prstGeom>
          <a:noFill/>
        </p:spPr>
      </p:pic>
      <p:pic>
        <p:nvPicPr>
          <p:cNvPr id="107" name="Picture 1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089" y="3027680"/>
            <a:ext cx="4227064" cy="2465323"/>
          </a:xfrm>
          <a:prstGeom prst="rect">
            <a:avLst/>
          </a:prstGeom>
          <a:noFill/>
        </p:spPr>
      </p:pic>
      <p:sp>
        <p:nvSpPr>
          <p:cNvPr id="109" name="Rectangle 109"/>
          <p:cNvSpPr/>
          <p:nvPr/>
        </p:nvSpPr>
        <p:spPr>
          <a:xfrm>
            <a:off x="4096044" y="1330945"/>
            <a:ext cx="6274153" cy="647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Data Management Expert Guide</a:t>
            </a:r>
          </a:p>
        </p:txBody>
      </p:sp>
      <p:sp>
        <p:nvSpPr>
          <p:cNvPr id="110" name="Rectangle 110"/>
          <p:cNvSpPr/>
          <p:nvPr/>
        </p:nvSpPr>
        <p:spPr>
          <a:xfrm>
            <a:off x="7561960" y="2693106"/>
            <a:ext cx="2719696" cy="697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7969"/>
            <a:r>
              <a:rPr lang="en-US" sz="2099" b="0" i="0" spc="-66" baseline="0" dirty="0">
                <a:solidFill>
                  <a:srgbClr val="FFFFFF"/>
                </a:solidFill>
                <a:latin typeface="Franklin Gothic Medium Cond"/>
              </a:rPr>
              <a:t>T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rain th</a:t>
            </a:r>
            <a:r>
              <a:rPr lang="en-US" sz="2099" b="0" i="0" spc="388" baseline="0" dirty="0">
                <a:solidFill>
                  <a:srgbClr val="FFFFFF"/>
                </a:solidFill>
                <a:latin typeface="Franklin Gothic Medium Cond"/>
              </a:rPr>
              <a:t>e</a:t>
            </a:r>
            <a:r>
              <a:rPr lang="en-US" sz="2099" b="0" i="0" spc="-66" baseline="0" dirty="0">
                <a:solidFill>
                  <a:srgbClr val="FFFFFF"/>
                </a:solidFill>
                <a:latin typeface="Franklin Gothic Medium Cond"/>
              </a:rPr>
              <a:t>T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rainers </a:t>
            </a:r>
            <a:r>
              <a:rPr lang="en-US" sz="2099" b="0" i="0" spc="-25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orkshop</a:t>
            </a:r>
          </a:p>
          <a:p>
            <a:pPr marL="0">
              <a:lnSpc>
                <a:spcPts val="3144"/>
              </a:lnSpc>
            </a:pPr>
            <a:r>
              <a:rPr lang="en-US" sz="2099" i="0" spc="-17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2099" i="0" spc="0" baseline="0" dirty="0">
                <a:solidFill>
                  <a:srgbClr val="FFFFFF"/>
                </a:solidFill>
                <a:latin typeface="Franklin Gothic Medium Cond"/>
              </a:rPr>
              <a:t>2-</a:t>
            </a:r>
            <a:r>
              <a:rPr lang="en-US" sz="2099" i="0" spc="-29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2099" i="0" spc="0" baseline="0" dirty="0">
                <a:solidFill>
                  <a:srgbClr val="FFFFFF"/>
                </a:solidFill>
                <a:latin typeface="Franklin Gothic Medium Cond"/>
              </a:rPr>
              <a:t>3 April 2</a:t>
            </a:r>
            <a:r>
              <a:rPr lang="en-US" sz="2099" i="0" spc="-89" baseline="0" dirty="0">
                <a:solidFill>
                  <a:srgbClr val="FFFFFF"/>
                </a:solidFill>
                <a:latin typeface="Franklin Gothic Medium Cond"/>
              </a:rPr>
              <a:t>0</a:t>
            </a:r>
            <a:r>
              <a:rPr lang="en-US" sz="2099" i="0" spc="-41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2099" i="0" spc="0" baseline="0" dirty="0">
                <a:solidFill>
                  <a:srgbClr val="FFFFFF"/>
                </a:solidFill>
                <a:latin typeface="Franklin Gothic Medium Cond"/>
              </a:rPr>
              <a:t>8, Ljubljana</a:t>
            </a:r>
          </a:p>
        </p:txBody>
      </p:sp>
      <p:sp>
        <p:nvSpPr>
          <p:cNvPr id="111" name="Rectangle 111"/>
          <p:cNvSpPr/>
          <p:nvPr/>
        </p:nvSpPr>
        <p:spPr>
          <a:xfrm>
            <a:off x="5425323" y="4233869"/>
            <a:ext cx="1915056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Sebastian Netscher</a:t>
            </a:r>
          </a:p>
        </p:txBody>
      </p:sp>
      <p:sp>
        <p:nvSpPr>
          <p:cNvPr id="112" name="Rectangle 112"/>
          <p:cNvSpPr/>
          <p:nvPr/>
        </p:nvSpPr>
        <p:spPr>
          <a:xfrm>
            <a:off x="5425323" y="4633157"/>
            <a:ext cx="350458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Data Archive for the Social Sciences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5425323" y="5033969"/>
            <a:ext cx="469044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GESIS </a:t>
            </a:r>
            <a:r>
              <a:rPr lang="en-US" sz="2099" b="0" i="0" spc="391" baseline="0" dirty="0">
                <a:solidFill>
                  <a:srgbClr val="FFFFFF"/>
                </a:solidFill>
                <a:latin typeface="Franklin Gothic Medium Cond"/>
              </a:rPr>
              <a:t>–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Leibniz-Institute</a:t>
            </a:r>
            <a:r>
              <a:rPr lang="en-US" sz="2099" b="0" i="0" spc="-32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for the Social Sciences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1603133" y="6341593"/>
            <a:ext cx="657734" cy="1440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5" b="0" i="0" u="sng" spc="0" baseline="0" dirty="0">
                <a:solidFill>
                  <a:srgbClr val="FFFFFF"/>
                </a:solidFill>
                <a:latin typeface="Calibri"/>
              </a:rPr>
              <a:t>How </a:t>
            </a:r>
            <a:r>
              <a:rPr lang="en-US" sz="1055" b="0" i="0" u="sng" spc="-17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055" b="0" i="0" u="sng" spc="0" baseline="0" dirty="0">
                <a:solidFill>
                  <a:srgbClr val="FFFFFF"/>
                </a:solidFill>
                <a:latin typeface="Calibri"/>
              </a:rPr>
              <a:t>o ci</a:t>
            </a:r>
            <a:r>
              <a:rPr lang="en-US" sz="1055" b="0" i="0" u="sng" spc="-17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055" b="0" i="0" u="sng" spc="0" baseline="0" dirty="0">
                <a:solidFill>
                  <a:srgbClr val="FFFFFF"/>
                </a:solidFill>
                <a:latin typeface="Calibri"/>
              </a:rPr>
              <a:t>e: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1603133" y="6505637"/>
            <a:ext cx="652300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Netsche</a:t>
            </a:r>
            <a:r>
              <a:rPr lang="en-US" sz="1055" b="0" i="0" spc="-86" baseline="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,</a:t>
            </a:r>
            <a:r>
              <a:rPr lang="en-US" sz="1055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S.</a:t>
            </a:r>
            <a:r>
              <a:rPr lang="en-US" sz="1055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(2020).</a:t>
            </a:r>
            <a:r>
              <a:rPr lang="en-US" sz="1055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055" dirty="0">
                <a:solidFill>
                  <a:srgbClr val="FFFFFF"/>
                </a:solidFill>
                <a:latin typeface="Calibri"/>
              </a:rPr>
              <a:t>CESSDA Data Management Expert Guide.</a:t>
            </a:r>
            <a:r>
              <a:rPr lang="en-US" sz="1055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Chap</a:t>
            </a:r>
            <a:r>
              <a:rPr lang="en-US" sz="1055" b="0" i="0" spc="-17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er</a:t>
            </a:r>
            <a:r>
              <a:rPr lang="en-US" sz="1055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4. S</a:t>
            </a:r>
            <a:r>
              <a:rPr lang="en-US" sz="1055" b="0" i="0" spc="-17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ore [prese</a:t>
            </a:r>
            <a:r>
              <a:rPr lang="en-US" sz="1055" b="0" i="0" spc="-14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055" b="0" i="0" spc="-17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055" b="0" i="0" spc="0" baseline="0" dirty="0">
                <a:solidFill>
                  <a:srgbClr val="FFFFFF"/>
                </a:solidFill>
                <a:latin typeface="Calibri"/>
              </a:rPr>
              <a:t>ation].</a:t>
            </a:r>
            <a:r>
              <a:rPr lang="en-US" sz="1055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Bergen: CESSDA ERIC.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8" name="Picture 17" descr="About CC Licenses - Creative Commons">
            <a:extLst>
              <a:ext uri="{FF2B5EF4-FFF2-40B4-BE49-F238E27FC236}">
                <a16:creationId xmlns:a16="http://schemas.microsoft.com/office/drawing/2014/main" id="{E7DB3C97-E5F3-4AD8-B608-04EA4BE1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3" y="6267310"/>
            <a:ext cx="1247973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3" name="Freeform 10033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4" name="Freeform 10034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5" name="Freeform 10035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36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037" name="Picture 100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2222500"/>
            <a:ext cx="4851400" cy="2159000"/>
          </a:xfrm>
          <a:prstGeom prst="rect">
            <a:avLst/>
          </a:prstGeom>
          <a:noFill/>
        </p:spPr>
      </p:pic>
      <p:sp>
        <p:nvSpPr>
          <p:cNvPr id="10038" name="Freeform 10038"/>
          <p:cNvSpPr/>
          <p:nvPr/>
        </p:nvSpPr>
        <p:spPr>
          <a:xfrm rot="5400000">
            <a:off x="6956938" y="917449"/>
            <a:ext cx="2090927" cy="4782311"/>
          </a:xfrm>
          <a:custGeom>
            <a:avLst/>
            <a:gdLst/>
            <a:ahLst/>
            <a:cxnLst/>
            <a:rect l="0" t="0" r="0" b="0"/>
            <a:pathLst>
              <a:path w="17424400" h="39852600">
                <a:moveTo>
                  <a:pt x="0" y="39852600"/>
                </a:moveTo>
                <a:lnTo>
                  <a:pt x="17424400" y="39852600"/>
                </a:lnTo>
                <a:lnTo>
                  <a:pt x="17424400" y="0"/>
                </a:lnTo>
                <a:lnTo>
                  <a:pt x="0" y="0"/>
                </a:lnTo>
                <a:lnTo>
                  <a:pt x="0" y="398526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39" name="Picture 100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2227580"/>
            <a:ext cx="4850383" cy="2162047"/>
          </a:xfrm>
          <a:prstGeom prst="rect">
            <a:avLst/>
          </a:prstGeom>
          <a:noFill/>
        </p:spPr>
      </p:pic>
      <p:pic>
        <p:nvPicPr>
          <p:cNvPr id="10040" name="Picture 1004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4508500"/>
            <a:ext cx="4851400" cy="2159000"/>
          </a:xfrm>
          <a:prstGeom prst="rect">
            <a:avLst/>
          </a:prstGeom>
          <a:noFill/>
        </p:spPr>
      </p:pic>
      <p:sp>
        <p:nvSpPr>
          <p:cNvPr id="10041" name="Freeform 10041"/>
          <p:cNvSpPr/>
          <p:nvPr/>
        </p:nvSpPr>
        <p:spPr>
          <a:xfrm rot="5400000">
            <a:off x="6956938" y="3204973"/>
            <a:ext cx="2090927" cy="4782311"/>
          </a:xfrm>
          <a:custGeom>
            <a:avLst/>
            <a:gdLst/>
            <a:ahLst/>
            <a:cxnLst/>
            <a:rect l="0" t="0" r="0" b="0"/>
            <a:pathLst>
              <a:path w="17424400" h="39852600">
                <a:moveTo>
                  <a:pt x="0" y="39852600"/>
                </a:moveTo>
                <a:lnTo>
                  <a:pt x="17424400" y="39852600"/>
                </a:lnTo>
                <a:lnTo>
                  <a:pt x="17424400" y="0"/>
                </a:lnTo>
                <a:lnTo>
                  <a:pt x="0" y="0"/>
                </a:lnTo>
                <a:lnTo>
                  <a:pt x="0" y="398526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42" name="Picture 100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4515104"/>
            <a:ext cx="4850383" cy="2162048"/>
          </a:xfrm>
          <a:prstGeom prst="rect">
            <a:avLst/>
          </a:prstGeom>
          <a:noFill/>
        </p:spPr>
      </p:pic>
      <p:pic>
        <p:nvPicPr>
          <p:cNvPr id="10043" name="Picture 100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2222500"/>
            <a:ext cx="4826000" cy="2159000"/>
          </a:xfrm>
          <a:prstGeom prst="rect">
            <a:avLst/>
          </a:prstGeom>
          <a:noFill/>
        </p:spPr>
      </p:pic>
      <p:sp>
        <p:nvSpPr>
          <p:cNvPr id="10044" name="Freeform 10044"/>
          <p:cNvSpPr/>
          <p:nvPr/>
        </p:nvSpPr>
        <p:spPr>
          <a:xfrm rot="5400000">
            <a:off x="1627514" y="929641"/>
            <a:ext cx="2090927" cy="4757927"/>
          </a:xfrm>
          <a:custGeom>
            <a:avLst/>
            <a:gdLst/>
            <a:ahLst/>
            <a:cxnLst/>
            <a:rect l="0" t="0" r="0" b="0"/>
            <a:pathLst>
              <a:path w="17424400" h="39649400">
                <a:moveTo>
                  <a:pt x="0" y="39649400"/>
                </a:moveTo>
                <a:lnTo>
                  <a:pt x="17424400" y="39649400"/>
                </a:lnTo>
                <a:lnTo>
                  <a:pt x="17424400" y="0"/>
                </a:lnTo>
                <a:lnTo>
                  <a:pt x="0" y="0"/>
                </a:lnTo>
                <a:lnTo>
                  <a:pt x="0" y="39649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45" name="Picture 1004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977" y="2227580"/>
            <a:ext cx="4825996" cy="2162047"/>
          </a:xfrm>
          <a:prstGeom prst="rect">
            <a:avLst/>
          </a:prstGeom>
          <a:noFill/>
        </p:spPr>
      </p:pic>
      <p:pic>
        <p:nvPicPr>
          <p:cNvPr id="10046" name="Picture 1004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4508500"/>
            <a:ext cx="4826000" cy="2159000"/>
          </a:xfrm>
          <a:prstGeom prst="rect">
            <a:avLst/>
          </a:prstGeom>
          <a:noFill/>
        </p:spPr>
      </p:pic>
      <p:sp>
        <p:nvSpPr>
          <p:cNvPr id="10047" name="Freeform 10047"/>
          <p:cNvSpPr/>
          <p:nvPr/>
        </p:nvSpPr>
        <p:spPr>
          <a:xfrm rot="5400000">
            <a:off x="1627514" y="3218689"/>
            <a:ext cx="2090927" cy="4757927"/>
          </a:xfrm>
          <a:custGeom>
            <a:avLst/>
            <a:gdLst/>
            <a:ahLst/>
            <a:cxnLst/>
            <a:rect l="0" t="0" r="0" b="0"/>
            <a:pathLst>
              <a:path w="17424400" h="39649400">
                <a:moveTo>
                  <a:pt x="0" y="39649400"/>
                </a:moveTo>
                <a:lnTo>
                  <a:pt x="17424400" y="39649400"/>
                </a:lnTo>
                <a:lnTo>
                  <a:pt x="17424400" y="0"/>
                </a:lnTo>
                <a:lnTo>
                  <a:pt x="0" y="0"/>
                </a:lnTo>
                <a:lnTo>
                  <a:pt x="0" y="39649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48" name="Picture 1004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977" y="4516628"/>
            <a:ext cx="4825996" cy="2162048"/>
          </a:xfrm>
          <a:prstGeom prst="rect">
            <a:avLst/>
          </a:prstGeom>
          <a:noFill/>
        </p:spPr>
      </p:pic>
      <p:pic>
        <p:nvPicPr>
          <p:cNvPr id="10049" name="Picture 997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779" y="5495545"/>
            <a:ext cx="2398776" cy="751331"/>
          </a:xfrm>
          <a:prstGeom prst="rect">
            <a:avLst/>
          </a:prstGeom>
          <a:noFill/>
        </p:spPr>
      </p:pic>
      <p:pic>
        <p:nvPicPr>
          <p:cNvPr id="10050" name="Picture 1005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1745" y="5461508"/>
            <a:ext cx="2466844" cy="820928"/>
          </a:xfrm>
          <a:prstGeom prst="rect">
            <a:avLst/>
          </a:prstGeom>
          <a:noFill/>
        </p:spPr>
      </p:pic>
      <p:sp>
        <p:nvSpPr>
          <p:cNvPr id="10051" name="Rectangle 10051"/>
          <p:cNvSpPr/>
          <p:nvPr/>
        </p:nvSpPr>
        <p:spPr>
          <a:xfrm>
            <a:off x="5850519" y="2735945"/>
            <a:ext cx="1329098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Disadvantages</a:t>
            </a:r>
          </a:p>
        </p:txBody>
      </p:sp>
      <p:sp>
        <p:nvSpPr>
          <p:cNvPr id="10052" name="Rectangle 10052"/>
          <p:cNvSpPr/>
          <p:nvPr/>
        </p:nvSpPr>
        <p:spPr>
          <a:xfrm>
            <a:off x="5917575" y="3074343"/>
            <a:ext cx="2441994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high risk of loss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accessible only for the one </a:t>
            </a:r>
          </a:p>
        </p:txBody>
      </p:sp>
      <p:sp>
        <p:nvSpPr>
          <p:cNvPr id="10053" name="Rectangle 10053"/>
          <p:cNvSpPr/>
          <p:nvPr/>
        </p:nvSpPr>
        <p:spPr>
          <a:xfrm>
            <a:off x="6167401" y="3630602"/>
            <a:ext cx="2599612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who has access to the computer</a:t>
            </a:r>
          </a:p>
        </p:txBody>
      </p:sp>
      <p:sp>
        <p:nvSpPr>
          <p:cNvPr id="10054" name="Rectangle 10054"/>
          <p:cNvSpPr/>
          <p:nvPr/>
        </p:nvSpPr>
        <p:spPr>
          <a:xfrm>
            <a:off x="5850519" y="5012799"/>
            <a:ext cx="1684190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-24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ecommendations</a:t>
            </a:r>
          </a:p>
        </p:txBody>
      </p:sp>
      <p:sp>
        <p:nvSpPr>
          <p:cNvPr id="10055" name="Rectangle 10055"/>
          <p:cNvSpPr/>
          <p:nvPr/>
        </p:nvSpPr>
        <p:spPr>
          <a:xfrm>
            <a:off x="5917575" y="5351198"/>
            <a:ext cx="2694871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not suitable for collaborations</a:t>
            </a:r>
          </a:p>
        </p:txBody>
      </p:sp>
      <p:sp>
        <p:nvSpPr>
          <p:cNvPr id="10056" name="Rectangle 10056"/>
          <p:cNvSpPr/>
          <p:nvPr/>
        </p:nvSpPr>
        <p:spPr>
          <a:xfrm>
            <a:off x="5917575" y="5640757"/>
            <a:ext cx="3603282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working with most current version 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backing up most current version</a:t>
            </a:r>
          </a:p>
        </p:txBody>
      </p:sp>
      <p:sp>
        <p:nvSpPr>
          <p:cNvPr id="10057" name="Rectangle 10057"/>
          <p:cNvSpPr/>
          <p:nvPr/>
        </p:nvSpPr>
        <p:spPr>
          <a:xfrm>
            <a:off x="533161" y="2870056"/>
            <a:ext cx="1050325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Advantages</a:t>
            </a:r>
          </a:p>
        </p:txBody>
      </p:sp>
      <p:sp>
        <p:nvSpPr>
          <p:cNvPr id="10058" name="Rectangle 10058"/>
          <p:cNvSpPr/>
          <p:nvPr/>
        </p:nvSpPr>
        <p:spPr>
          <a:xfrm>
            <a:off x="600336" y="3208455"/>
            <a:ext cx="1120856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full control</a:t>
            </a:r>
          </a:p>
        </p:txBody>
      </p:sp>
      <p:sp>
        <p:nvSpPr>
          <p:cNvPr id="10059" name="Rectangle 10059"/>
          <p:cNvSpPr/>
          <p:nvPr/>
        </p:nvSpPr>
        <p:spPr>
          <a:xfrm>
            <a:off x="600336" y="3498014"/>
            <a:ext cx="2627707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easy to protect sensitive data</a:t>
            </a:r>
          </a:p>
        </p:txBody>
      </p:sp>
      <p:sp>
        <p:nvSpPr>
          <p:cNvPr id="10060" name="Rectangle 10060"/>
          <p:cNvSpPr/>
          <p:nvPr/>
        </p:nvSpPr>
        <p:spPr>
          <a:xfrm>
            <a:off x="374784" y="1244077"/>
            <a:ext cx="6287249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solutions: Local storage</a:t>
            </a:r>
          </a:p>
        </p:txBody>
      </p:sp>
      <p:sp>
        <p:nvSpPr>
          <p:cNvPr id="10061" name="Rectangle 10061"/>
          <p:cNvSpPr/>
          <p:nvPr/>
        </p:nvSpPr>
        <p:spPr>
          <a:xfrm>
            <a:off x="2003944" y="4989773"/>
            <a:ext cx="1338871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Local 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2" name="Freeform 10062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3" name="Freeform 10063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4" name="Freeform 10064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65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066" name="Picture 100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2222500"/>
            <a:ext cx="4838700" cy="2159000"/>
          </a:xfrm>
          <a:prstGeom prst="rect">
            <a:avLst/>
          </a:prstGeom>
          <a:noFill/>
        </p:spPr>
      </p:pic>
      <p:sp>
        <p:nvSpPr>
          <p:cNvPr id="10067" name="Freeform 10067"/>
          <p:cNvSpPr/>
          <p:nvPr/>
        </p:nvSpPr>
        <p:spPr>
          <a:xfrm rot="5400000">
            <a:off x="6952366" y="922021"/>
            <a:ext cx="2090927" cy="4773167"/>
          </a:xfrm>
          <a:custGeom>
            <a:avLst/>
            <a:gdLst/>
            <a:ahLst/>
            <a:cxnLst/>
            <a:rect l="0" t="0" r="0" b="0"/>
            <a:pathLst>
              <a:path w="17424400" h="39776400">
                <a:moveTo>
                  <a:pt x="0" y="39776400"/>
                </a:moveTo>
                <a:lnTo>
                  <a:pt x="17424400" y="39776400"/>
                </a:lnTo>
                <a:lnTo>
                  <a:pt x="17424400" y="0"/>
                </a:lnTo>
                <a:lnTo>
                  <a:pt x="0" y="0"/>
                </a:lnTo>
                <a:lnTo>
                  <a:pt x="0" y="39776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68" name="Picture 1006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2227580"/>
            <a:ext cx="4842764" cy="2162047"/>
          </a:xfrm>
          <a:prstGeom prst="rect">
            <a:avLst/>
          </a:prstGeom>
          <a:noFill/>
        </p:spPr>
      </p:pic>
      <p:pic>
        <p:nvPicPr>
          <p:cNvPr id="10069" name="Picture 1006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" y="4521200"/>
            <a:ext cx="4838700" cy="2171700"/>
          </a:xfrm>
          <a:prstGeom prst="rect">
            <a:avLst/>
          </a:prstGeom>
          <a:noFill/>
        </p:spPr>
      </p:pic>
      <p:sp>
        <p:nvSpPr>
          <p:cNvPr id="10070" name="Freeform 10070"/>
          <p:cNvSpPr/>
          <p:nvPr/>
        </p:nvSpPr>
        <p:spPr>
          <a:xfrm rot="5400000">
            <a:off x="1618370" y="3227833"/>
            <a:ext cx="2092451" cy="4774691"/>
          </a:xfrm>
          <a:custGeom>
            <a:avLst/>
            <a:gdLst/>
            <a:ahLst/>
            <a:cxnLst/>
            <a:rect l="0" t="0" r="0" b="0"/>
            <a:pathLst>
              <a:path w="17437100" h="39789100">
                <a:moveTo>
                  <a:pt x="0" y="39789100"/>
                </a:moveTo>
                <a:lnTo>
                  <a:pt x="17437100" y="39789100"/>
                </a:lnTo>
                <a:lnTo>
                  <a:pt x="17437100" y="0"/>
                </a:lnTo>
                <a:lnTo>
                  <a:pt x="0" y="0"/>
                </a:lnTo>
                <a:lnTo>
                  <a:pt x="0" y="397891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71" name="Picture 100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13" y="4533392"/>
            <a:ext cx="4842760" cy="2162048"/>
          </a:xfrm>
          <a:prstGeom prst="rect">
            <a:avLst/>
          </a:prstGeom>
          <a:noFill/>
        </p:spPr>
      </p:pic>
      <p:pic>
        <p:nvPicPr>
          <p:cNvPr id="10072" name="Picture 1007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" y="2222500"/>
            <a:ext cx="4838700" cy="2159000"/>
          </a:xfrm>
          <a:prstGeom prst="rect">
            <a:avLst/>
          </a:prstGeom>
          <a:noFill/>
        </p:spPr>
      </p:pic>
      <p:sp>
        <p:nvSpPr>
          <p:cNvPr id="10073" name="Freeform 10073"/>
          <p:cNvSpPr/>
          <p:nvPr/>
        </p:nvSpPr>
        <p:spPr>
          <a:xfrm rot="5400000">
            <a:off x="1619132" y="921259"/>
            <a:ext cx="2090927" cy="4774691"/>
          </a:xfrm>
          <a:custGeom>
            <a:avLst/>
            <a:gdLst/>
            <a:ahLst/>
            <a:cxnLst/>
            <a:rect l="0" t="0" r="0" b="0"/>
            <a:pathLst>
              <a:path w="17424400" h="39789100">
                <a:moveTo>
                  <a:pt x="0" y="39789100"/>
                </a:moveTo>
                <a:lnTo>
                  <a:pt x="17424400" y="39789100"/>
                </a:lnTo>
                <a:lnTo>
                  <a:pt x="17424400" y="0"/>
                </a:lnTo>
                <a:lnTo>
                  <a:pt x="0" y="0"/>
                </a:lnTo>
                <a:lnTo>
                  <a:pt x="0" y="397891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74" name="Picture 1007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13" y="2227580"/>
            <a:ext cx="4842760" cy="2162047"/>
          </a:xfrm>
          <a:prstGeom prst="rect">
            <a:avLst/>
          </a:prstGeom>
          <a:noFill/>
        </p:spPr>
      </p:pic>
      <p:pic>
        <p:nvPicPr>
          <p:cNvPr id="10075" name="Picture 1007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4508500"/>
            <a:ext cx="4838700" cy="2159000"/>
          </a:xfrm>
          <a:prstGeom prst="rect">
            <a:avLst/>
          </a:prstGeom>
          <a:noFill/>
        </p:spPr>
      </p:pic>
      <p:sp>
        <p:nvSpPr>
          <p:cNvPr id="10076" name="Freeform 10076"/>
          <p:cNvSpPr/>
          <p:nvPr/>
        </p:nvSpPr>
        <p:spPr>
          <a:xfrm rot="5400000">
            <a:off x="6952366" y="3209545"/>
            <a:ext cx="2090927" cy="4773167"/>
          </a:xfrm>
          <a:custGeom>
            <a:avLst/>
            <a:gdLst/>
            <a:ahLst/>
            <a:cxnLst/>
            <a:rect l="0" t="0" r="0" b="0"/>
            <a:pathLst>
              <a:path w="17424400" h="39776400">
                <a:moveTo>
                  <a:pt x="0" y="39776400"/>
                </a:moveTo>
                <a:lnTo>
                  <a:pt x="17424400" y="39776400"/>
                </a:lnTo>
                <a:lnTo>
                  <a:pt x="17424400" y="0"/>
                </a:lnTo>
                <a:lnTo>
                  <a:pt x="0" y="0"/>
                </a:lnTo>
                <a:lnTo>
                  <a:pt x="0" y="39776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77" name="Picture 1007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4515104"/>
            <a:ext cx="4842764" cy="2162048"/>
          </a:xfrm>
          <a:prstGeom prst="rect">
            <a:avLst/>
          </a:prstGeom>
          <a:noFill/>
        </p:spPr>
      </p:pic>
      <p:pic>
        <p:nvPicPr>
          <p:cNvPr id="10078" name="Picture 9972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918" y="5244084"/>
            <a:ext cx="2397251" cy="1255775"/>
          </a:xfrm>
          <a:prstGeom prst="rect">
            <a:avLst/>
          </a:prstGeom>
          <a:noFill/>
        </p:spPr>
      </p:pic>
      <p:pic>
        <p:nvPicPr>
          <p:cNvPr id="10079" name="Picture 1007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357" y="5208524"/>
            <a:ext cx="2468371" cy="1326895"/>
          </a:xfrm>
          <a:prstGeom prst="rect">
            <a:avLst/>
          </a:prstGeom>
          <a:noFill/>
        </p:spPr>
      </p:pic>
      <p:sp>
        <p:nvSpPr>
          <p:cNvPr id="10080" name="Rectangle 10080"/>
          <p:cNvSpPr/>
          <p:nvPr/>
        </p:nvSpPr>
        <p:spPr>
          <a:xfrm>
            <a:off x="5850519" y="2723752"/>
            <a:ext cx="1329098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Disadvantages</a:t>
            </a:r>
          </a:p>
        </p:txBody>
      </p:sp>
      <p:sp>
        <p:nvSpPr>
          <p:cNvPr id="10081" name="Rectangle 10081"/>
          <p:cNvSpPr/>
          <p:nvPr/>
        </p:nvSpPr>
        <p:spPr>
          <a:xfrm>
            <a:off x="5917575" y="3062150"/>
            <a:ext cx="2440363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higher security precautions</a:t>
            </a:r>
          </a:p>
        </p:txBody>
      </p:sp>
      <p:sp>
        <p:nvSpPr>
          <p:cNvPr id="10082" name="Rectangle 10082"/>
          <p:cNvSpPr/>
          <p:nvPr/>
        </p:nvSpPr>
        <p:spPr>
          <a:xfrm>
            <a:off x="5917575" y="3351710"/>
            <a:ext cx="3700710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m</a:t>
            </a:r>
            <a:r>
              <a:rPr lang="en-US" sz="1751" b="0" i="0" spc="-14" baseline="0" dirty="0">
                <a:solidFill>
                  <a:srgbClr val="FFFFFF"/>
                </a:solidFill>
                <a:latin typeface="Franklin Gothic Medium Cond"/>
              </a:rPr>
              <a:t>a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ybe not accessible for external partners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higher costs</a:t>
            </a:r>
          </a:p>
        </p:txBody>
      </p:sp>
      <p:sp>
        <p:nvSpPr>
          <p:cNvPr id="10083" name="Rectangle 10083"/>
          <p:cNvSpPr/>
          <p:nvPr/>
        </p:nvSpPr>
        <p:spPr>
          <a:xfrm>
            <a:off x="516516" y="4886308"/>
            <a:ext cx="1684190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-24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ecommendations</a:t>
            </a:r>
          </a:p>
        </p:txBody>
      </p:sp>
      <p:sp>
        <p:nvSpPr>
          <p:cNvPr id="10084" name="Rectangle 10084"/>
          <p:cNvSpPr/>
          <p:nvPr/>
        </p:nvSpPr>
        <p:spPr>
          <a:xfrm>
            <a:off x="583572" y="5224705"/>
            <a:ext cx="3176403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appropriate security strategy</a:t>
            </a:r>
          </a:p>
          <a:p>
            <a:pPr marL="0">
              <a:lnSpc>
                <a:spcPts val="2280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versioning control</a:t>
            </a:r>
          </a:p>
        </p:txBody>
      </p:sp>
      <p:sp>
        <p:nvSpPr>
          <p:cNvPr id="10085" name="Rectangle 10085"/>
          <p:cNvSpPr/>
          <p:nvPr/>
        </p:nvSpPr>
        <p:spPr>
          <a:xfrm>
            <a:off x="583572" y="5803825"/>
            <a:ext cx="2700959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long-term preservation</a:t>
            </a:r>
          </a:p>
          <a:p>
            <a:pPr marL="0">
              <a:lnSpc>
                <a:spcPts val="2280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access rights</a:t>
            </a:r>
          </a:p>
        </p:txBody>
      </p:sp>
      <p:sp>
        <p:nvSpPr>
          <p:cNvPr id="10086" name="Rectangle 10086"/>
          <p:cNvSpPr/>
          <p:nvPr/>
        </p:nvSpPr>
        <p:spPr>
          <a:xfrm>
            <a:off x="516397" y="2725276"/>
            <a:ext cx="1050325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Advantages</a:t>
            </a:r>
          </a:p>
        </p:txBody>
      </p:sp>
      <p:sp>
        <p:nvSpPr>
          <p:cNvPr id="10087" name="Rectangle 10087"/>
          <p:cNvSpPr/>
          <p:nvPr/>
        </p:nvSpPr>
        <p:spPr>
          <a:xfrm>
            <a:off x="583572" y="3063675"/>
            <a:ext cx="1477877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central storage</a:t>
            </a:r>
          </a:p>
        </p:txBody>
      </p:sp>
      <p:sp>
        <p:nvSpPr>
          <p:cNvPr id="10088" name="Rectangle 10088"/>
          <p:cNvSpPr/>
          <p:nvPr/>
        </p:nvSpPr>
        <p:spPr>
          <a:xfrm>
            <a:off x="583572" y="3353234"/>
            <a:ext cx="1408617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shared access</a:t>
            </a:r>
          </a:p>
        </p:txBody>
      </p:sp>
      <p:sp>
        <p:nvSpPr>
          <p:cNvPr id="10089" name="Rectangle 10089"/>
          <p:cNvSpPr/>
          <p:nvPr/>
        </p:nvSpPr>
        <p:spPr>
          <a:xfrm>
            <a:off x="583572" y="3642794"/>
            <a:ext cx="2880801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central management of backups</a:t>
            </a:r>
          </a:p>
        </p:txBody>
      </p:sp>
      <p:sp>
        <p:nvSpPr>
          <p:cNvPr id="10090" name="Rectangle 10090"/>
          <p:cNvSpPr/>
          <p:nvPr/>
        </p:nvSpPr>
        <p:spPr>
          <a:xfrm>
            <a:off x="374784" y="1253221"/>
            <a:ext cx="6531238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solutions: Network drives</a:t>
            </a:r>
          </a:p>
        </p:txBody>
      </p:sp>
      <p:sp>
        <p:nvSpPr>
          <p:cNvPr id="10091" name="Rectangle 10091"/>
          <p:cNvSpPr/>
          <p:nvPr/>
        </p:nvSpPr>
        <p:spPr>
          <a:xfrm>
            <a:off x="7269362" y="4826705"/>
            <a:ext cx="145785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Network Drives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2" name="Freeform 10092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3" name="Freeform 10093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4" name="Freeform 10094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95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096" name="Picture 100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0" y="2222500"/>
            <a:ext cx="3556000" cy="2159000"/>
          </a:xfrm>
          <a:prstGeom prst="rect">
            <a:avLst/>
          </a:prstGeom>
          <a:noFill/>
        </p:spPr>
      </p:pic>
      <p:sp>
        <p:nvSpPr>
          <p:cNvPr id="10097" name="Freeform 10097"/>
          <p:cNvSpPr/>
          <p:nvPr/>
        </p:nvSpPr>
        <p:spPr>
          <a:xfrm rot="5400000">
            <a:off x="7576444" y="1567435"/>
            <a:ext cx="2090927" cy="3482339"/>
          </a:xfrm>
          <a:custGeom>
            <a:avLst/>
            <a:gdLst/>
            <a:ahLst/>
            <a:cxnLst/>
            <a:rect l="0" t="0" r="0" b="0"/>
            <a:pathLst>
              <a:path w="17424400" h="29019500">
                <a:moveTo>
                  <a:pt x="0" y="29019500"/>
                </a:moveTo>
                <a:lnTo>
                  <a:pt x="17424400" y="29019500"/>
                </a:lnTo>
                <a:lnTo>
                  <a:pt x="17424400" y="0"/>
                </a:lnTo>
                <a:lnTo>
                  <a:pt x="0" y="0"/>
                </a:lnTo>
                <a:lnTo>
                  <a:pt x="0" y="290195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98" name="Picture 1009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177" y="2227580"/>
            <a:ext cx="3553459" cy="2162047"/>
          </a:xfrm>
          <a:prstGeom prst="rect">
            <a:avLst/>
          </a:prstGeom>
          <a:noFill/>
        </p:spPr>
      </p:pic>
      <p:pic>
        <p:nvPicPr>
          <p:cNvPr id="10099" name="Picture 100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4521200"/>
            <a:ext cx="3556000" cy="2171700"/>
          </a:xfrm>
          <a:prstGeom prst="rect">
            <a:avLst/>
          </a:prstGeom>
          <a:noFill/>
        </p:spPr>
      </p:pic>
      <p:sp>
        <p:nvSpPr>
          <p:cNvPr id="10100" name="Freeform 10100"/>
          <p:cNvSpPr/>
          <p:nvPr/>
        </p:nvSpPr>
        <p:spPr>
          <a:xfrm rot="5400000">
            <a:off x="989720" y="3873247"/>
            <a:ext cx="2092451" cy="3483863"/>
          </a:xfrm>
          <a:custGeom>
            <a:avLst/>
            <a:gdLst/>
            <a:ahLst/>
            <a:cxnLst/>
            <a:rect l="0" t="0" r="0" b="0"/>
            <a:pathLst>
              <a:path w="17437100" h="29032200">
                <a:moveTo>
                  <a:pt x="0" y="29032200"/>
                </a:moveTo>
                <a:lnTo>
                  <a:pt x="17437100" y="29032200"/>
                </a:lnTo>
                <a:lnTo>
                  <a:pt x="174371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01" name="Picture 1010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977" y="4533392"/>
            <a:ext cx="3551932" cy="2162048"/>
          </a:xfrm>
          <a:prstGeom prst="rect">
            <a:avLst/>
          </a:prstGeom>
          <a:noFill/>
        </p:spPr>
      </p:pic>
      <p:pic>
        <p:nvPicPr>
          <p:cNvPr id="10102" name="Picture 1010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2222500"/>
            <a:ext cx="3556000" cy="2159000"/>
          </a:xfrm>
          <a:prstGeom prst="rect">
            <a:avLst/>
          </a:prstGeom>
          <a:noFill/>
        </p:spPr>
      </p:pic>
      <p:sp>
        <p:nvSpPr>
          <p:cNvPr id="10103" name="Freeform 10103"/>
          <p:cNvSpPr/>
          <p:nvPr/>
        </p:nvSpPr>
        <p:spPr>
          <a:xfrm rot="5400000">
            <a:off x="990482" y="1566673"/>
            <a:ext cx="2090927" cy="3483863"/>
          </a:xfrm>
          <a:custGeom>
            <a:avLst/>
            <a:gdLst/>
            <a:ahLst/>
            <a:cxnLst/>
            <a:rect l="0" t="0" r="0" b="0"/>
            <a:pathLst>
              <a:path w="17424400" h="29032200">
                <a:moveTo>
                  <a:pt x="0" y="29032200"/>
                </a:moveTo>
                <a:lnTo>
                  <a:pt x="17424400" y="29032200"/>
                </a:lnTo>
                <a:lnTo>
                  <a:pt x="174244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04" name="Picture 1010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977" y="2227580"/>
            <a:ext cx="3551932" cy="2162047"/>
          </a:xfrm>
          <a:prstGeom prst="rect">
            <a:avLst/>
          </a:prstGeom>
          <a:noFill/>
        </p:spPr>
      </p:pic>
      <p:pic>
        <p:nvPicPr>
          <p:cNvPr id="10105" name="Picture 1010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0" y="4508500"/>
            <a:ext cx="3556000" cy="2159000"/>
          </a:xfrm>
          <a:prstGeom prst="rect">
            <a:avLst/>
          </a:prstGeom>
          <a:noFill/>
        </p:spPr>
      </p:pic>
      <p:sp>
        <p:nvSpPr>
          <p:cNvPr id="10106" name="Freeform 10106"/>
          <p:cNvSpPr/>
          <p:nvPr/>
        </p:nvSpPr>
        <p:spPr>
          <a:xfrm rot="5400000">
            <a:off x="7576444" y="3854959"/>
            <a:ext cx="2090927" cy="3482339"/>
          </a:xfrm>
          <a:custGeom>
            <a:avLst/>
            <a:gdLst/>
            <a:ahLst/>
            <a:cxnLst/>
            <a:rect l="0" t="0" r="0" b="0"/>
            <a:pathLst>
              <a:path w="17424400" h="29019500">
                <a:moveTo>
                  <a:pt x="0" y="29019500"/>
                </a:moveTo>
                <a:lnTo>
                  <a:pt x="17424400" y="29019500"/>
                </a:lnTo>
                <a:lnTo>
                  <a:pt x="17424400" y="0"/>
                </a:lnTo>
                <a:lnTo>
                  <a:pt x="0" y="0"/>
                </a:lnTo>
                <a:lnTo>
                  <a:pt x="0" y="290195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07" name="Picture 1010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177" y="4515104"/>
            <a:ext cx="3553459" cy="2162048"/>
          </a:xfrm>
          <a:prstGeom prst="rect">
            <a:avLst/>
          </a:prstGeom>
          <a:noFill/>
        </p:spPr>
      </p:pic>
      <p:pic>
        <p:nvPicPr>
          <p:cNvPr id="10108" name="Picture 1010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7650" y="2308860"/>
            <a:ext cx="982980" cy="781812"/>
          </a:xfrm>
          <a:prstGeom prst="rect">
            <a:avLst/>
          </a:prstGeom>
          <a:noFill/>
        </p:spPr>
      </p:pic>
      <p:pic>
        <p:nvPicPr>
          <p:cNvPr id="10109" name="Picture 1010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4857" y="2253997"/>
            <a:ext cx="999744" cy="949452"/>
          </a:xfrm>
          <a:prstGeom prst="rect">
            <a:avLst/>
          </a:prstGeom>
          <a:noFill/>
        </p:spPr>
      </p:pic>
      <p:pic>
        <p:nvPicPr>
          <p:cNvPr id="10110" name="Picture 1011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3954" y="4631437"/>
            <a:ext cx="827532" cy="579119"/>
          </a:xfrm>
          <a:prstGeom prst="rect">
            <a:avLst/>
          </a:prstGeom>
          <a:noFill/>
        </p:spPr>
      </p:pic>
      <p:pic>
        <p:nvPicPr>
          <p:cNvPr id="10111" name="Picture 1011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8793" y="4615689"/>
            <a:ext cx="218947" cy="118364"/>
          </a:xfrm>
          <a:prstGeom prst="rect">
            <a:avLst/>
          </a:prstGeom>
          <a:noFill/>
        </p:spPr>
      </p:pic>
      <p:pic>
        <p:nvPicPr>
          <p:cNvPr id="10112" name="Picture 1011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593" y="4708653"/>
            <a:ext cx="410971" cy="119888"/>
          </a:xfrm>
          <a:prstGeom prst="rect">
            <a:avLst/>
          </a:prstGeom>
          <a:noFill/>
        </p:spPr>
      </p:pic>
      <p:pic>
        <p:nvPicPr>
          <p:cNvPr id="10113" name="Picture 1011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393" y="4803141"/>
            <a:ext cx="589280" cy="119888"/>
          </a:xfrm>
          <a:prstGeom prst="rect">
            <a:avLst/>
          </a:prstGeom>
          <a:noFill/>
        </p:spPr>
      </p:pic>
      <p:pic>
        <p:nvPicPr>
          <p:cNvPr id="10114" name="Picture 10114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8669" y="4897628"/>
            <a:ext cx="656335" cy="119888"/>
          </a:xfrm>
          <a:prstGeom prst="rect">
            <a:avLst/>
          </a:prstGeom>
          <a:noFill/>
        </p:spPr>
      </p:pic>
      <p:pic>
        <p:nvPicPr>
          <p:cNvPr id="10115" name="Picture 10115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469" y="4992116"/>
            <a:ext cx="656335" cy="119888"/>
          </a:xfrm>
          <a:prstGeom prst="rect">
            <a:avLst/>
          </a:prstGeom>
          <a:noFill/>
        </p:spPr>
      </p:pic>
      <p:pic>
        <p:nvPicPr>
          <p:cNvPr id="10116" name="Picture 10116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0945" y="5086604"/>
            <a:ext cx="580135" cy="119888"/>
          </a:xfrm>
          <a:prstGeom prst="rect">
            <a:avLst/>
          </a:prstGeom>
          <a:noFill/>
        </p:spPr>
      </p:pic>
      <p:pic>
        <p:nvPicPr>
          <p:cNvPr id="10117" name="Picture 10117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8293" y="5181092"/>
            <a:ext cx="386588" cy="119888"/>
          </a:xfrm>
          <a:prstGeom prst="rect">
            <a:avLst/>
          </a:prstGeom>
          <a:noFill/>
        </p:spPr>
      </p:pic>
      <p:pic>
        <p:nvPicPr>
          <p:cNvPr id="10118" name="Picture 10118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4118" y="5275580"/>
            <a:ext cx="194564" cy="109220"/>
          </a:xfrm>
          <a:prstGeom prst="rect">
            <a:avLst/>
          </a:prstGeom>
          <a:noFill/>
        </p:spPr>
      </p:pic>
      <p:sp>
        <p:nvSpPr>
          <p:cNvPr id="10119" name="Rectangle 10119"/>
          <p:cNvSpPr/>
          <p:nvPr/>
        </p:nvSpPr>
        <p:spPr>
          <a:xfrm>
            <a:off x="7120010" y="2735945"/>
            <a:ext cx="841017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Magnetic</a:t>
            </a:r>
          </a:p>
        </p:txBody>
      </p:sp>
      <p:sp>
        <p:nvSpPr>
          <p:cNvPr id="10120" name="Rectangle 10120"/>
          <p:cNvSpPr/>
          <p:nvPr/>
        </p:nvSpPr>
        <p:spPr>
          <a:xfrm>
            <a:off x="7187066" y="3074343"/>
            <a:ext cx="2473839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0024" algn="l"/>
              </a:tabLst>
            </a:pP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»	low costs and high capacity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easily damaged, </a:t>
            </a:r>
          </a:p>
        </p:txBody>
      </p:sp>
      <p:sp>
        <p:nvSpPr>
          <p:cNvPr id="10121" name="Rectangle 10121"/>
          <p:cNvSpPr/>
          <p:nvPr/>
        </p:nvSpPr>
        <p:spPr>
          <a:xfrm>
            <a:off x="7437002" y="3630602"/>
            <a:ext cx="1702549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p</a:t>
            </a:r>
            <a:r>
              <a:rPr lang="en-US" sz="1751" b="0" i="0" spc="-14" baseline="0" dirty="0">
                <a:solidFill>
                  <a:srgbClr val="FFFFFF"/>
                </a:solidFill>
                <a:latin typeface="Franklin Gothic Medium Cond"/>
              </a:rPr>
              <a:t>h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ysical degradation</a:t>
            </a:r>
          </a:p>
        </p:txBody>
      </p:sp>
      <p:sp>
        <p:nvSpPr>
          <p:cNvPr id="10122" name="Rectangle 10122"/>
          <p:cNvSpPr/>
          <p:nvPr/>
        </p:nvSpPr>
        <p:spPr>
          <a:xfrm>
            <a:off x="533280" y="5041755"/>
            <a:ext cx="1801859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Portable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Flash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Drive</a:t>
            </a:r>
          </a:p>
        </p:txBody>
      </p:sp>
      <p:sp>
        <p:nvSpPr>
          <p:cNvPr id="10123" name="Rectangle 10123"/>
          <p:cNvSpPr/>
          <p:nvPr/>
        </p:nvSpPr>
        <p:spPr>
          <a:xfrm>
            <a:off x="600336" y="5380154"/>
            <a:ext cx="2147242" cy="5155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portable and low costs,</a:t>
            </a:r>
          </a:p>
          <a:p>
            <a:pPr marL="249935">
              <a:lnSpc>
                <a:spcPts val="2099"/>
              </a:lnSpc>
            </a:pP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robust and long-lived</a:t>
            </a:r>
          </a:p>
        </p:txBody>
      </p:sp>
      <p:sp>
        <p:nvSpPr>
          <p:cNvPr id="10124" name="Rectangle 10124"/>
          <p:cNvSpPr/>
          <p:nvPr/>
        </p:nvSpPr>
        <p:spPr>
          <a:xfrm>
            <a:off x="600336" y="5936413"/>
            <a:ext cx="2620928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small capacity and easily lost</a:t>
            </a:r>
          </a:p>
        </p:txBody>
      </p:sp>
      <p:sp>
        <p:nvSpPr>
          <p:cNvPr id="10125" name="Rectangle 10125"/>
          <p:cNvSpPr/>
          <p:nvPr/>
        </p:nvSpPr>
        <p:spPr>
          <a:xfrm>
            <a:off x="533280" y="2601833"/>
            <a:ext cx="645782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Opitcal</a:t>
            </a:r>
          </a:p>
        </p:txBody>
      </p:sp>
      <p:sp>
        <p:nvSpPr>
          <p:cNvPr id="10126" name="Rectangle 10126"/>
          <p:cNvSpPr/>
          <p:nvPr/>
        </p:nvSpPr>
        <p:spPr>
          <a:xfrm>
            <a:off x="600336" y="2940230"/>
            <a:ext cx="2094417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portable and low costs</a:t>
            </a:r>
          </a:p>
          <a:p>
            <a:pPr marL="0">
              <a:lnSpc>
                <a:spcPts val="2280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small capacit</a:t>
            </a:r>
            <a:r>
              <a:rPr lang="en-US" sz="1751" b="0" i="0" spc="-62" baseline="0" dirty="0">
                <a:solidFill>
                  <a:srgbClr val="FFFFFF"/>
                </a:solidFill>
                <a:latin typeface="Franklin Gothic Medium Cond"/>
              </a:rPr>
              <a:t>y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,</a:t>
            </a:r>
          </a:p>
        </p:txBody>
      </p:sp>
      <p:sp>
        <p:nvSpPr>
          <p:cNvPr id="10127" name="Rectangle 10127"/>
          <p:cNvSpPr/>
          <p:nvPr/>
        </p:nvSpPr>
        <p:spPr>
          <a:xfrm>
            <a:off x="850272" y="3496490"/>
            <a:ext cx="2028281" cy="5155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easily damaged and lost,</a:t>
            </a:r>
          </a:p>
          <a:p>
            <a:pPr marL="0">
              <a:lnSpc>
                <a:spcPts val="2100"/>
              </a:lnSpc>
            </a:pP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not durable </a:t>
            </a:r>
          </a:p>
        </p:txBody>
      </p:sp>
      <p:sp>
        <p:nvSpPr>
          <p:cNvPr id="10128" name="Rectangle 10128"/>
          <p:cNvSpPr/>
          <p:nvPr/>
        </p:nvSpPr>
        <p:spPr>
          <a:xfrm>
            <a:off x="374784" y="1244077"/>
            <a:ext cx="5605967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 and media</a:t>
            </a:r>
          </a:p>
        </p:txBody>
      </p:sp>
      <p:sp>
        <p:nvSpPr>
          <p:cNvPr id="10129" name="Rectangle 10129"/>
          <p:cNvSpPr/>
          <p:nvPr/>
        </p:nvSpPr>
        <p:spPr>
          <a:xfrm>
            <a:off x="7120010" y="4986892"/>
            <a:ext cx="1716514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Build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In Flash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Drive</a:t>
            </a:r>
          </a:p>
        </p:txBody>
      </p:sp>
      <p:sp>
        <p:nvSpPr>
          <p:cNvPr id="10130" name="Rectangle 10130"/>
          <p:cNvSpPr/>
          <p:nvPr/>
        </p:nvSpPr>
        <p:spPr>
          <a:xfrm>
            <a:off x="7187066" y="5325290"/>
            <a:ext cx="1970172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robust and long-lived</a:t>
            </a:r>
          </a:p>
        </p:txBody>
      </p:sp>
      <p:sp>
        <p:nvSpPr>
          <p:cNvPr id="10131" name="Rectangle 10131"/>
          <p:cNvSpPr/>
          <p:nvPr/>
        </p:nvSpPr>
        <p:spPr>
          <a:xfrm>
            <a:off x="7187066" y="5614849"/>
            <a:ext cx="2641478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high costs and small capacity</a:t>
            </a:r>
          </a:p>
        </p:txBody>
      </p:sp>
      <p:sp>
        <p:nvSpPr>
          <p:cNvPr id="10132" name="Rectangle 10132"/>
          <p:cNvSpPr/>
          <p:nvPr/>
        </p:nvSpPr>
        <p:spPr>
          <a:xfrm>
            <a:off x="4017148" y="3319469"/>
            <a:ext cx="2498096" cy="6601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Some recommendations </a:t>
            </a:r>
          </a:p>
          <a:p>
            <a:pPr marL="67055">
              <a:lnSpc>
                <a:spcPts val="2849"/>
              </a:lnSpc>
            </a:pPr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use at least two types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of </a:t>
            </a:r>
          </a:p>
        </p:txBody>
      </p:sp>
      <p:sp>
        <p:nvSpPr>
          <p:cNvPr id="10133" name="Rectangle 10133"/>
          <p:cNvSpPr/>
          <p:nvPr/>
        </p:nvSpPr>
        <p:spPr>
          <a:xfrm>
            <a:off x="4084204" y="3999340"/>
            <a:ext cx="2298451" cy="635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9935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media</a:t>
            </a:r>
          </a:p>
          <a:p>
            <a:pPr marL="0">
              <a:lnSpc>
                <a:spcPts val="2843"/>
              </a:lnSpc>
            </a:pPr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replace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media </a:t>
            </a:r>
          </a:p>
        </p:txBody>
      </p:sp>
      <p:sp>
        <p:nvSpPr>
          <p:cNvPr id="10134" name="Rectangle 10134"/>
          <p:cNvSpPr/>
          <p:nvPr/>
        </p:nvSpPr>
        <p:spPr>
          <a:xfrm>
            <a:off x="4334139" y="4654660"/>
            <a:ext cx="144330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(after 2-5 years)</a:t>
            </a:r>
          </a:p>
        </p:txBody>
      </p:sp>
      <p:sp>
        <p:nvSpPr>
          <p:cNvPr id="10135" name="Rectangle 10135"/>
          <p:cNvSpPr/>
          <p:nvPr/>
        </p:nvSpPr>
        <p:spPr>
          <a:xfrm>
            <a:off x="4084204" y="5014324"/>
            <a:ext cx="2583440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carry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out integrity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checks, </a:t>
            </a:r>
          </a:p>
        </p:txBody>
      </p:sp>
      <p:sp>
        <p:nvSpPr>
          <p:cNvPr id="10136" name="Rectangle 10136"/>
          <p:cNvSpPr/>
          <p:nvPr/>
        </p:nvSpPr>
        <p:spPr>
          <a:xfrm>
            <a:off x="4334139" y="5308455"/>
            <a:ext cx="1933562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e.g. </a:t>
            </a:r>
            <a:r>
              <a:rPr lang="en-US" sz="1931" b="0" i="0" spc="-10" baseline="0" dirty="0">
                <a:solidFill>
                  <a:srgbClr val="FFFFFF"/>
                </a:solidFill>
                <a:latin typeface="Franklin Gothic Medium Cond"/>
              </a:rPr>
              <a:t>b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y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checksum tool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" name="Freeform 10137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8" name="Freeform 10138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9" name="Freeform 10139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40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sp>
        <p:nvSpPr>
          <p:cNvPr id="10141" name="Rectangle 10141"/>
          <p:cNvSpPr/>
          <p:nvPr/>
        </p:nvSpPr>
        <p:spPr>
          <a:xfrm>
            <a:off x="3497464" y="3463020"/>
            <a:ext cx="3691867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b</a:t>
            </a:r>
            <a:r>
              <a:rPr lang="en-US" sz="4211" b="0" i="0" spc="685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Backup 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trategy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Freeform 10142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3" name="Freeform 10143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4" name="Freeform 10144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45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146" name="Picture 10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7297" y="1822704"/>
            <a:ext cx="2782823" cy="3599688"/>
          </a:xfrm>
          <a:prstGeom prst="rect">
            <a:avLst/>
          </a:prstGeom>
          <a:noFill/>
        </p:spPr>
      </p:pic>
      <p:pic>
        <p:nvPicPr>
          <p:cNvPr id="10147" name="Picture 1014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4973" y="1770380"/>
            <a:ext cx="2888996" cy="3707383"/>
          </a:xfrm>
          <a:prstGeom prst="rect">
            <a:avLst/>
          </a:prstGeom>
          <a:noFill/>
        </p:spPr>
      </p:pic>
      <p:sp>
        <p:nvSpPr>
          <p:cNvPr id="10148" name="Freeform 10148"/>
          <p:cNvSpPr/>
          <p:nvPr/>
        </p:nvSpPr>
        <p:spPr>
          <a:xfrm rot="5400000">
            <a:off x="6648328" y="1664971"/>
            <a:ext cx="182879" cy="687323"/>
          </a:xfrm>
          <a:custGeom>
            <a:avLst/>
            <a:gdLst/>
            <a:ahLst/>
            <a:cxnLst/>
            <a:rect l="0" t="0" r="0" b="0"/>
            <a:pathLst>
              <a:path w="1524000" h="5727700">
                <a:moveTo>
                  <a:pt x="0" y="5727700"/>
                </a:moveTo>
                <a:lnTo>
                  <a:pt x="1524000" y="5727700"/>
                </a:lnTo>
                <a:lnTo>
                  <a:pt x="1524000" y="0"/>
                </a:lnTo>
                <a:lnTo>
                  <a:pt x="0" y="0"/>
                </a:lnTo>
                <a:lnTo>
                  <a:pt x="0" y="5727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9" name="Rectangle 10149"/>
          <p:cNvSpPr/>
          <p:nvPr/>
        </p:nvSpPr>
        <p:spPr>
          <a:xfrm>
            <a:off x="374784" y="1248649"/>
            <a:ext cx="4150752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and backups</a:t>
            </a:r>
          </a:p>
        </p:txBody>
      </p:sp>
      <p:sp>
        <p:nvSpPr>
          <p:cNvPr id="10150" name="Rectangle 10150"/>
          <p:cNvSpPr/>
          <p:nvPr/>
        </p:nvSpPr>
        <p:spPr>
          <a:xfrm>
            <a:off x="6076071" y="5499907"/>
            <a:ext cx="2680586" cy="4676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4967"/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*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The tweet</a:t>
            </a:r>
            <a:r>
              <a:rPr lang="en-US" sz="791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(Penson,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2017)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in the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image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dates</a:t>
            </a:r>
            <a:r>
              <a:rPr lang="en-US" sz="791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from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the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7th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of </a:t>
            </a:r>
          </a:p>
          <a:p>
            <a:pPr marL="207264">
              <a:lnSpc>
                <a:spcPts val="935"/>
              </a:lnSpc>
            </a:pP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July 2017.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Although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the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tweet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is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real, the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scenario</a:t>
            </a:r>
            <a:r>
              <a:rPr lang="en-US" sz="791" b="0" i="0" spc="-34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about</a:t>
            </a:r>
            <a:r>
              <a:rPr lang="en-US" sz="791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the </a:t>
            </a:r>
          </a:p>
          <a:p>
            <a:pPr marL="0">
              <a:lnSpc>
                <a:spcPts val="947"/>
              </a:lnSpc>
            </a:pP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contents</a:t>
            </a:r>
            <a:r>
              <a:rPr lang="en-US" sz="791" b="0" i="0" spc="-34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of the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backpa</a:t>
            </a:r>
            <a:r>
              <a:rPr lang="en-US" sz="791" b="0" i="0" spc="-11" baseline="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791" b="0" i="0" spc="-34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is fictional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and</a:t>
            </a:r>
            <a:r>
              <a:rPr lang="en-US" sz="791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based</a:t>
            </a:r>
            <a:r>
              <a:rPr lang="en-US" sz="791" b="0" i="0" spc="-34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on</a:t>
            </a:r>
            <a:r>
              <a:rPr lang="en-US" sz="791" b="0" i="0" spc="-11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this scenario</a:t>
            </a:r>
            <a:r>
              <a:rPr lang="en-US" sz="791" b="0" i="0" spc="-34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in </a:t>
            </a:r>
          </a:p>
          <a:p>
            <a:pPr marL="1002791">
              <a:lnSpc>
                <a:spcPts val="948"/>
              </a:lnSpc>
            </a:pP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blog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post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by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Peter</a:t>
            </a:r>
            <a:r>
              <a:rPr lang="en-US" sz="791" b="0" i="0" spc="-10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Murray-Rust</a:t>
            </a:r>
            <a:r>
              <a:rPr lang="en-US" sz="791" b="0" i="0" spc="-22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791" b="0" i="0" spc="0" baseline="0" dirty="0">
                <a:solidFill>
                  <a:srgbClr val="FFFFFF"/>
                </a:solidFill>
                <a:latin typeface="Calibri"/>
              </a:rPr>
              <a:t>(2011).</a:t>
            </a:r>
          </a:p>
        </p:txBody>
      </p:sp>
      <p:sp>
        <p:nvSpPr>
          <p:cNvPr id="10151" name="Rectangle 10151"/>
          <p:cNvSpPr/>
          <p:nvPr/>
        </p:nvSpPr>
        <p:spPr>
          <a:xfrm>
            <a:off x="1013340" y="2462982"/>
            <a:ext cx="3321914" cy="615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"/>
            <a:r>
              <a:rPr lang="en-US" sz="2099" b="0" i="0" spc="-53" baseline="0" dirty="0">
                <a:solidFill>
                  <a:srgbClr val="FFFFFF"/>
                </a:solidFill>
                <a:latin typeface="Franklin Gothic Medium Cond"/>
              </a:rPr>
              <a:t>V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arious reasons for data loss, e.g. </a:t>
            </a:r>
          </a:p>
          <a:p>
            <a:pPr marL="0">
              <a:lnSpc>
                <a:spcPts val="2501"/>
              </a:lnSpc>
            </a:pPr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hard</a:t>
            </a:r>
            <a:r>
              <a:rPr lang="en-US" sz="1931" b="0" i="0" spc="-16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are failure</a:t>
            </a:r>
          </a:p>
        </p:txBody>
      </p:sp>
      <p:sp>
        <p:nvSpPr>
          <p:cNvPr id="10152" name="Rectangle 10152"/>
          <p:cNvSpPr/>
          <p:nvPr/>
        </p:nvSpPr>
        <p:spPr>
          <a:xfrm>
            <a:off x="1013340" y="3119992"/>
            <a:ext cx="2142932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soft</a:t>
            </a:r>
            <a:r>
              <a:rPr lang="en-US" sz="1931" b="0" i="0" spc="-16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are malfunction</a:t>
            </a:r>
          </a:p>
        </p:txBody>
      </p:sp>
      <p:sp>
        <p:nvSpPr>
          <p:cNvPr id="10153" name="Rectangle 10153"/>
          <p:cNvSpPr/>
          <p:nvPr/>
        </p:nvSpPr>
        <p:spPr>
          <a:xfrm>
            <a:off x="1013340" y="3436984"/>
            <a:ext cx="199398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mal</a:t>
            </a:r>
            <a:r>
              <a:rPr lang="en-US" sz="1931" b="0" i="0" spc="-16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are or hacking</a:t>
            </a:r>
          </a:p>
        </p:txBody>
      </p:sp>
      <p:sp>
        <p:nvSpPr>
          <p:cNvPr id="10154" name="Rectangle 10154"/>
          <p:cNvSpPr/>
          <p:nvPr/>
        </p:nvSpPr>
        <p:spPr>
          <a:xfrm>
            <a:off x="1013340" y="3752452"/>
            <a:ext cx="1342424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human error</a:t>
            </a:r>
          </a:p>
        </p:txBody>
      </p:sp>
      <p:sp>
        <p:nvSpPr>
          <p:cNvPr id="10155" name="Rectangle 10155"/>
          <p:cNvSpPr/>
          <p:nvPr/>
        </p:nvSpPr>
        <p:spPr>
          <a:xfrm>
            <a:off x="1013340" y="4069444"/>
            <a:ext cx="2900361" cy="589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theft, natural disaster or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fire</a:t>
            </a:r>
          </a:p>
          <a:p>
            <a:pPr marL="0">
              <a:lnSpc>
                <a:spcPts val="2483"/>
              </a:lnSpc>
            </a:pPr>
            <a:r>
              <a:rPr lang="en-US" sz="1931" b="0" i="0" spc="121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degradation of storage media</a:t>
            </a:r>
          </a:p>
        </p:txBody>
      </p:sp>
      <p:sp>
        <p:nvSpPr>
          <p:cNvPr id="10156" name="Rectangle 10156"/>
          <p:cNvSpPr/>
          <p:nvPr/>
        </p:nvSpPr>
        <p:spPr>
          <a:xfrm>
            <a:off x="1013340" y="4701904"/>
            <a:ext cx="336009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7" name="Freeform 10157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8" name="Freeform 10158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9" name="Freeform 10159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60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sp>
        <p:nvSpPr>
          <p:cNvPr id="10162" name="Rectangle 10162"/>
          <p:cNvSpPr/>
          <p:nvPr/>
        </p:nvSpPr>
        <p:spPr>
          <a:xfrm>
            <a:off x="370212" y="1247125"/>
            <a:ext cx="5762983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Developing a backup strategy</a:t>
            </a:r>
          </a:p>
        </p:txBody>
      </p:sp>
      <p:sp>
        <p:nvSpPr>
          <p:cNvPr id="10163" name="Rectangle 10163"/>
          <p:cNvSpPr/>
          <p:nvPr/>
        </p:nvSpPr>
        <p:spPr>
          <a:xfrm>
            <a:off x="377832" y="2104842"/>
            <a:ext cx="3241128" cy="615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-41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2099" b="0" i="0" spc="1574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Institutional backup strategy </a:t>
            </a:r>
          </a:p>
          <a:p>
            <a:pPr marL="313943">
              <a:lnSpc>
                <a:spcPts val="2501"/>
              </a:lnSpc>
            </a:pPr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How does it work?</a:t>
            </a:r>
          </a:p>
        </p:txBody>
      </p:sp>
      <p:sp>
        <p:nvSpPr>
          <p:cNvPr id="10164" name="Rectangle 10164"/>
          <p:cNvSpPr/>
          <p:nvPr/>
        </p:nvSpPr>
        <p:spPr>
          <a:xfrm>
            <a:off x="377832" y="2808929"/>
            <a:ext cx="3088728" cy="615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2</a:t>
            </a:r>
            <a:r>
              <a:rPr lang="en-US" sz="2099" b="0" i="0" spc="1538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What has to be back upped </a:t>
            </a:r>
          </a:p>
          <a:p>
            <a:pPr marL="313943">
              <a:lnSpc>
                <a:spcPts val="2501"/>
              </a:lnSpc>
            </a:pPr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What needs to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be copied?</a:t>
            </a:r>
          </a:p>
        </p:txBody>
      </p:sp>
      <p:sp>
        <p:nvSpPr>
          <p:cNvPr id="10165" name="Rectangle 10165"/>
          <p:cNvSpPr/>
          <p:nvPr/>
        </p:nvSpPr>
        <p:spPr>
          <a:xfrm>
            <a:off x="377832" y="3511493"/>
            <a:ext cx="3981448" cy="615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3</a:t>
            </a:r>
            <a:r>
              <a:rPr lang="en-US" sz="2099" b="0" i="0" spc="1586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When is it back upped and how often</a:t>
            </a:r>
          </a:p>
          <a:p>
            <a:pPr marL="313943">
              <a:lnSpc>
                <a:spcPts val="2501"/>
              </a:lnSpc>
            </a:pPr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-19" baseline="0" dirty="0">
                <a:solidFill>
                  <a:srgbClr val="FFFFFF"/>
                </a:solidFill>
                <a:latin typeface="Franklin Gothic Medium Cond"/>
              </a:rPr>
              <a:t>F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requency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and number of copies?</a:t>
            </a:r>
          </a:p>
        </p:txBody>
      </p:sp>
      <p:sp>
        <p:nvSpPr>
          <p:cNvPr id="10166" name="Rectangle 10166"/>
          <p:cNvSpPr/>
          <p:nvPr/>
        </p:nvSpPr>
        <p:spPr>
          <a:xfrm>
            <a:off x="377832" y="4215581"/>
            <a:ext cx="3240841" cy="615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4</a:t>
            </a:r>
            <a:r>
              <a:rPr lang="en-US" sz="2099" b="0" i="0" spc="1586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Where is it back upped</a:t>
            </a:r>
          </a:p>
          <a:p>
            <a:pPr marL="313943">
              <a:lnSpc>
                <a:spcPts val="2501"/>
              </a:lnSpc>
            </a:pPr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-15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torage solutions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for copies?</a:t>
            </a:r>
          </a:p>
        </p:txBody>
      </p:sp>
      <p:sp>
        <p:nvSpPr>
          <p:cNvPr id="10167" name="Rectangle 10167"/>
          <p:cNvSpPr/>
          <p:nvPr/>
        </p:nvSpPr>
        <p:spPr>
          <a:xfrm>
            <a:off x="377832" y="4919669"/>
            <a:ext cx="4016652" cy="615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5</a:t>
            </a:r>
            <a:r>
              <a:rPr lang="en-US" sz="2099" b="0" i="0" spc="1586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 capacity needed for backups</a:t>
            </a:r>
          </a:p>
          <a:p>
            <a:pPr marL="313943">
              <a:lnSpc>
                <a:spcPts val="2501"/>
              </a:lnSpc>
            </a:pPr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Memory capacity</a:t>
            </a:r>
            <a:r>
              <a:rPr lang="en-US" sz="1932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needed for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 copies?</a:t>
            </a:r>
          </a:p>
        </p:txBody>
      </p:sp>
      <p:sp>
        <p:nvSpPr>
          <p:cNvPr id="10168" name="Rectangle 10168"/>
          <p:cNvSpPr/>
          <p:nvPr/>
        </p:nvSpPr>
        <p:spPr>
          <a:xfrm>
            <a:off x="377832" y="5620945"/>
            <a:ext cx="4020771" cy="563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6</a:t>
            </a:r>
            <a:r>
              <a:rPr lang="en-US" sz="1751" b="0" i="0" spc="1788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1751" b="0" i="0" spc="-56" baseline="0" dirty="0">
                <a:solidFill>
                  <a:srgbClr val="FFFFFF"/>
                </a:solidFill>
                <a:latin typeface="Franklin Gothic Medium Cond"/>
              </a:rPr>
              <a:t>T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ools that can be used to automate backups </a:t>
            </a:r>
          </a:p>
          <a:p>
            <a:pPr marL="313943">
              <a:lnSpc>
                <a:spcPts val="2480"/>
              </a:lnSpc>
            </a:pPr>
            <a:r>
              <a:rPr lang="en-US" sz="1932" b="0" i="0" spc="773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Automate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backup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processes </a:t>
            </a:r>
          </a:p>
        </p:txBody>
      </p:sp>
      <p:sp>
        <p:nvSpPr>
          <p:cNvPr id="10169" name="Rectangle 10169"/>
          <p:cNvSpPr/>
          <p:nvPr/>
        </p:nvSpPr>
        <p:spPr>
          <a:xfrm>
            <a:off x="1002672" y="6204566"/>
            <a:ext cx="1997256" cy="274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of e.g. cloud services?</a:t>
            </a:r>
          </a:p>
        </p:txBody>
      </p:sp>
      <p:sp>
        <p:nvSpPr>
          <p:cNvPr id="10170" name="Rectangle 10170"/>
          <p:cNvSpPr/>
          <p:nvPr/>
        </p:nvSpPr>
        <p:spPr>
          <a:xfrm>
            <a:off x="6060831" y="2101794"/>
            <a:ext cx="4180038" cy="618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-172" baseline="0" dirty="0">
                <a:solidFill>
                  <a:srgbClr val="FFFFFF"/>
                </a:solidFill>
                <a:latin typeface="Franklin Gothic Medium Cond"/>
              </a:rPr>
              <a:t>7</a:t>
            </a:r>
            <a:r>
              <a:rPr lang="en-US" sz="2099" b="0" i="0" spc="1706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How long is it back upped and how will </a:t>
            </a:r>
          </a:p>
          <a:p>
            <a:pPr marL="394716">
              <a:lnSpc>
                <a:spcPts val="2519"/>
              </a:lnSpc>
            </a:pP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it be destructed </a:t>
            </a:r>
          </a:p>
        </p:txBody>
      </p:sp>
      <p:sp>
        <p:nvSpPr>
          <p:cNvPr id="10171" name="Rectangle 10171"/>
          <p:cNvSpPr/>
          <p:nvPr/>
        </p:nvSpPr>
        <p:spPr>
          <a:xfrm>
            <a:off x="6374774" y="2763376"/>
            <a:ext cx="3356016" cy="568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-15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torage period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and destruction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of </a:t>
            </a:r>
          </a:p>
          <a:p>
            <a:pPr marL="310896">
              <a:lnSpc>
                <a:spcPts val="2315"/>
              </a:lnSpc>
            </a:pP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irrelevant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copies?</a:t>
            </a:r>
          </a:p>
        </p:txBody>
      </p:sp>
      <p:sp>
        <p:nvSpPr>
          <p:cNvPr id="10172" name="Rectangle 10172"/>
          <p:cNvSpPr/>
          <p:nvPr/>
        </p:nvSpPr>
        <p:spPr>
          <a:xfrm>
            <a:off x="6060831" y="3420053"/>
            <a:ext cx="3946736" cy="615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8</a:t>
            </a:r>
            <a:r>
              <a:rPr lang="en-US" sz="2099" b="0" i="0" spc="1538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How will personal data be protected </a:t>
            </a:r>
          </a:p>
          <a:p>
            <a:pPr marL="313944">
              <a:lnSpc>
                <a:spcPts val="2501"/>
              </a:lnSpc>
            </a:pPr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Data protection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strategy for copies?</a:t>
            </a:r>
          </a:p>
        </p:txBody>
      </p:sp>
      <p:sp>
        <p:nvSpPr>
          <p:cNvPr id="10173" name="Rectangle 10173"/>
          <p:cNvSpPr/>
          <p:nvPr/>
        </p:nvSpPr>
        <p:spPr>
          <a:xfrm>
            <a:off x="6060831" y="4124141"/>
            <a:ext cx="2597998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9</a:t>
            </a:r>
            <a:r>
              <a:rPr lang="en-US" sz="2099" b="0" i="0" spc="1538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Disaster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rec</a:t>
            </a:r>
            <a:r>
              <a:rPr lang="en-US" sz="2099" b="0" i="0" spc="-19" baseline="0" dirty="0">
                <a:solidFill>
                  <a:srgbClr val="FFFFFF"/>
                </a:solidFill>
                <a:latin typeface="Franklin Gothic Medium Cond"/>
              </a:rPr>
              <a:t>o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very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plan </a:t>
            </a:r>
          </a:p>
        </p:txBody>
      </p:sp>
      <p:sp>
        <p:nvSpPr>
          <p:cNvPr id="10174" name="Rectangle 10174"/>
          <p:cNvSpPr/>
          <p:nvPr/>
        </p:nvSpPr>
        <p:spPr>
          <a:xfrm>
            <a:off x="6374774" y="4465683"/>
            <a:ext cx="3340893" cy="274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How to access and (re-)use copies</a:t>
            </a:r>
          </a:p>
        </p:txBody>
      </p:sp>
      <p:sp>
        <p:nvSpPr>
          <p:cNvPr id="10175" name="Rectangle 10175"/>
          <p:cNvSpPr/>
          <p:nvPr/>
        </p:nvSpPr>
        <p:spPr>
          <a:xfrm>
            <a:off x="6060831" y="4826705"/>
            <a:ext cx="1951632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-77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0</a:t>
            </a:r>
            <a:r>
              <a:rPr lang="en-US" sz="2099" b="0" i="0" spc="542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2099" b="0" i="0" spc="-28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esponsibilities</a:t>
            </a:r>
          </a:p>
        </p:txBody>
      </p:sp>
      <p:sp>
        <p:nvSpPr>
          <p:cNvPr id="10176" name="Rectangle 10176"/>
          <p:cNvSpPr/>
          <p:nvPr/>
        </p:nvSpPr>
        <p:spPr>
          <a:xfrm>
            <a:off x="6374774" y="5168247"/>
            <a:ext cx="3261528" cy="274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2" b="0" i="0" spc="774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Who is responsible</a:t>
            </a:r>
            <a:r>
              <a:rPr lang="en-US" sz="1932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2" b="0" i="0" spc="0" baseline="0" dirty="0">
                <a:solidFill>
                  <a:srgbClr val="FFFFFF"/>
                </a:solidFill>
                <a:latin typeface="Franklin Gothic Medium Cond"/>
              </a:rPr>
              <a:t>for backups?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7" name="Freeform 10177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8" name="Freeform 10178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9" name="Freeform 10179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80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sp>
        <p:nvSpPr>
          <p:cNvPr id="10181" name="Rectangle 10181"/>
          <p:cNvSpPr/>
          <p:nvPr/>
        </p:nvSpPr>
        <p:spPr>
          <a:xfrm>
            <a:off x="1784488" y="3473688"/>
            <a:ext cx="7117817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c</a:t>
            </a:r>
            <a:r>
              <a:rPr lang="en-US" sz="4211" b="0" i="0" spc="973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Data Protection and Data Security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2" name="Freeform 10182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3" name="Freeform 10183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4" name="Freeform 10184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85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186" name="Picture 10186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2443"/>
          <a:stretch/>
        </p:blipFill>
        <p:spPr>
          <a:xfrm>
            <a:off x="6226098" y="2534443"/>
            <a:ext cx="4131728" cy="2783234"/>
          </a:xfrm>
          <a:prstGeom prst="rect">
            <a:avLst/>
          </a:prstGeom>
          <a:noFill/>
        </p:spPr>
      </p:pic>
      <p:sp>
        <p:nvSpPr>
          <p:cNvPr id="10187" name="Rectangle 10187"/>
          <p:cNvSpPr/>
          <p:nvPr/>
        </p:nvSpPr>
        <p:spPr>
          <a:xfrm>
            <a:off x="377832" y="1248649"/>
            <a:ext cx="4001239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and security</a:t>
            </a:r>
          </a:p>
        </p:txBody>
      </p:sp>
      <p:sp>
        <p:nvSpPr>
          <p:cNvPr id="10188" name="Rectangle 10188"/>
          <p:cNvSpPr/>
          <p:nvPr/>
        </p:nvSpPr>
        <p:spPr>
          <a:xfrm>
            <a:off x="377832" y="2290770"/>
            <a:ext cx="6130630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Prevent data from unauthorized access</a:t>
            </a:r>
            <a:r>
              <a:rPr lang="en-US" sz="2099" b="0" i="0" spc="-32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and (mis-)use</a:t>
            </a:r>
          </a:p>
          <a:p>
            <a:pPr marL="0">
              <a:lnSpc>
                <a:spcPts val="3048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Ensure not to violate data protection regulations</a:t>
            </a:r>
            <a:r>
              <a:rPr lang="en-US" sz="2099" b="0" i="0" spc="-21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such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as the </a:t>
            </a:r>
          </a:p>
        </p:txBody>
      </p:sp>
      <p:sp>
        <p:nvSpPr>
          <p:cNvPr id="10189" name="Rectangle 10189"/>
          <p:cNvSpPr/>
          <p:nvPr/>
        </p:nvSpPr>
        <p:spPr>
          <a:xfrm>
            <a:off x="377832" y="2999429"/>
            <a:ext cx="5817926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9935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EU’s General Data Protection </a:t>
            </a:r>
            <a:r>
              <a:rPr lang="en-US" sz="2099" b="0" i="0" spc="-28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egulation (2</a:t>
            </a:r>
            <a:r>
              <a:rPr lang="en-US" sz="2099" b="0" i="0" spc="-89" baseline="0" dirty="0">
                <a:solidFill>
                  <a:srgbClr val="FFFFFF"/>
                </a:solidFill>
                <a:latin typeface="Franklin Gothic Medium Cond"/>
              </a:rPr>
              <a:t>01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6/679/EC)</a:t>
            </a:r>
          </a:p>
          <a:p>
            <a:pPr marL="0">
              <a:lnSpc>
                <a:spcPts val="3047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Data security</a:t>
            </a:r>
          </a:p>
        </p:txBody>
      </p:sp>
      <p:sp>
        <p:nvSpPr>
          <p:cNvPr id="10190" name="Rectangle 10190"/>
          <p:cNvSpPr/>
          <p:nvPr/>
        </p:nvSpPr>
        <p:spPr>
          <a:xfrm>
            <a:off x="771024" y="3728068"/>
            <a:ext cx="4552357" cy="589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refers to working files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as well as to their backups</a:t>
            </a:r>
          </a:p>
          <a:p>
            <a:pPr marL="303275">
              <a:lnSpc>
                <a:spcPts val="2483"/>
              </a:lnSpc>
            </a:pPr>
            <a:r>
              <a:rPr lang="en-US" sz="1931" b="0" i="0" spc="270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access control, password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securit</a:t>
            </a:r>
            <a:r>
              <a:rPr lang="en-US" sz="1931" b="0" i="0" spc="-54" baseline="0" dirty="0">
                <a:solidFill>
                  <a:srgbClr val="FFFFFF"/>
                </a:solidFill>
                <a:latin typeface="Franklin Gothic Medium Cond"/>
              </a:rPr>
              <a:t>y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, </a:t>
            </a:r>
          </a:p>
        </p:txBody>
      </p:sp>
      <p:sp>
        <p:nvSpPr>
          <p:cNvPr id="10191" name="Rectangle 10191"/>
          <p:cNvSpPr/>
          <p:nvPr/>
        </p:nvSpPr>
        <p:spPr>
          <a:xfrm>
            <a:off x="1321188" y="4337668"/>
            <a:ext cx="2862162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encryption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and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data destruction</a:t>
            </a:r>
          </a:p>
        </p:txBody>
      </p:sp>
      <p:sp>
        <p:nvSpPr>
          <p:cNvPr id="10192" name="Rectangle 10192"/>
          <p:cNvSpPr/>
          <p:nvPr/>
        </p:nvSpPr>
        <p:spPr>
          <a:xfrm>
            <a:off x="1074300" y="4654660"/>
            <a:ext cx="385893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270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data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security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must be closely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connected </a:t>
            </a:r>
          </a:p>
        </p:txBody>
      </p:sp>
      <p:sp>
        <p:nvSpPr>
          <p:cNvPr id="10193" name="Rectangle 10193"/>
          <p:cNvSpPr/>
          <p:nvPr/>
        </p:nvSpPr>
        <p:spPr>
          <a:xfrm>
            <a:off x="771024" y="4947268"/>
            <a:ext cx="4081440" cy="5914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54735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to the overall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data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protection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strategy</a:t>
            </a:r>
          </a:p>
          <a:p>
            <a:pPr marL="0">
              <a:lnSpc>
                <a:spcPts val="2495"/>
              </a:lnSpc>
            </a:pPr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is supported</a:t>
            </a:r>
            <a:r>
              <a:rPr lang="en-US" sz="1931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-10" baseline="0" dirty="0">
                <a:solidFill>
                  <a:srgbClr val="FFFFFF"/>
                </a:solidFill>
                <a:latin typeface="Franklin Gothic Medium Cond"/>
              </a:rPr>
              <a:t>b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y</a:t>
            </a:r>
            <a:r>
              <a:rPr lang="en-US" sz="1931" b="0" i="0" spc="-14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various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technical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measures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4" name="Freeform 10194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5" name="Freeform 10195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6" name="Freeform 10196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97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198" name="Picture 101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1300" y="1701800"/>
            <a:ext cx="3835400" cy="4813300"/>
          </a:xfrm>
          <a:prstGeom prst="rect">
            <a:avLst/>
          </a:prstGeom>
          <a:noFill/>
        </p:spPr>
      </p:pic>
      <p:sp>
        <p:nvSpPr>
          <p:cNvPr id="10199" name="Freeform 10199"/>
          <p:cNvSpPr/>
          <p:nvPr/>
        </p:nvSpPr>
        <p:spPr>
          <a:xfrm rot="5400000">
            <a:off x="6147694" y="2235707"/>
            <a:ext cx="4732019" cy="3759707"/>
          </a:xfrm>
          <a:custGeom>
            <a:avLst/>
            <a:gdLst/>
            <a:ahLst/>
            <a:cxnLst/>
            <a:rect l="0" t="0" r="0" b="0"/>
            <a:pathLst>
              <a:path w="39433500" h="31330900">
                <a:moveTo>
                  <a:pt x="0" y="31330900"/>
                </a:moveTo>
                <a:lnTo>
                  <a:pt x="39433500" y="31330900"/>
                </a:lnTo>
                <a:lnTo>
                  <a:pt x="39433500" y="0"/>
                </a:lnTo>
                <a:lnTo>
                  <a:pt x="0" y="0"/>
                </a:lnTo>
                <a:lnTo>
                  <a:pt x="0" y="313309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00" name="Picture 1020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813" y="1713992"/>
            <a:ext cx="3827780" cy="4803139"/>
          </a:xfrm>
          <a:prstGeom prst="rect">
            <a:avLst/>
          </a:prstGeom>
          <a:noFill/>
        </p:spPr>
      </p:pic>
      <p:pic>
        <p:nvPicPr>
          <p:cNvPr id="10201" name="Picture 1020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184400"/>
            <a:ext cx="3530600" cy="406400"/>
          </a:xfrm>
          <a:prstGeom prst="rect">
            <a:avLst/>
          </a:prstGeom>
          <a:noFill/>
        </p:spPr>
      </p:pic>
      <p:sp>
        <p:nvSpPr>
          <p:cNvPr id="10202" name="Freeform 10202"/>
          <p:cNvSpPr/>
          <p:nvPr/>
        </p:nvSpPr>
        <p:spPr>
          <a:xfrm rot="5400000">
            <a:off x="8326252" y="649987"/>
            <a:ext cx="367283" cy="3483863"/>
          </a:xfrm>
          <a:custGeom>
            <a:avLst/>
            <a:gdLst/>
            <a:ahLst/>
            <a:cxnLst/>
            <a:rect l="0" t="0" r="0" b="0"/>
            <a:pathLst>
              <a:path w="3060700" h="29032200">
                <a:moveTo>
                  <a:pt x="0" y="29032200"/>
                </a:moveTo>
                <a:lnTo>
                  <a:pt x="3060700" y="29032200"/>
                </a:lnTo>
                <a:lnTo>
                  <a:pt x="30607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03" name="Picture 1020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93" y="2184908"/>
            <a:ext cx="3530600" cy="415544"/>
          </a:xfrm>
          <a:prstGeom prst="rect">
            <a:avLst/>
          </a:prstGeom>
          <a:noFill/>
        </p:spPr>
      </p:pic>
      <p:pic>
        <p:nvPicPr>
          <p:cNvPr id="10204" name="Picture 1020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565400"/>
            <a:ext cx="3530600" cy="419100"/>
          </a:xfrm>
          <a:prstGeom prst="rect">
            <a:avLst/>
          </a:prstGeom>
          <a:noFill/>
        </p:spPr>
      </p:pic>
      <p:sp>
        <p:nvSpPr>
          <p:cNvPr id="10205" name="Freeform 10205"/>
          <p:cNvSpPr/>
          <p:nvPr/>
        </p:nvSpPr>
        <p:spPr>
          <a:xfrm rot="5400000">
            <a:off x="8326252" y="1043179"/>
            <a:ext cx="367283" cy="3483863"/>
          </a:xfrm>
          <a:custGeom>
            <a:avLst/>
            <a:gdLst/>
            <a:ahLst/>
            <a:cxnLst/>
            <a:rect l="0" t="0" r="0" b="0"/>
            <a:pathLst>
              <a:path w="3060700" h="29032200">
                <a:moveTo>
                  <a:pt x="0" y="29032200"/>
                </a:moveTo>
                <a:lnTo>
                  <a:pt x="3060700" y="29032200"/>
                </a:lnTo>
                <a:lnTo>
                  <a:pt x="30607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06" name="Picture 1020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93" y="2576576"/>
            <a:ext cx="3530600" cy="415544"/>
          </a:xfrm>
          <a:prstGeom prst="rect">
            <a:avLst/>
          </a:prstGeom>
          <a:noFill/>
        </p:spPr>
      </p:pic>
      <p:pic>
        <p:nvPicPr>
          <p:cNvPr id="10207" name="Picture 102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959100"/>
            <a:ext cx="3530600" cy="419100"/>
          </a:xfrm>
          <a:prstGeom prst="rect">
            <a:avLst/>
          </a:prstGeom>
          <a:noFill/>
        </p:spPr>
      </p:pic>
      <p:sp>
        <p:nvSpPr>
          <p:cNvPr id="10208" name="Freeform 10208"/>
          <p:cNvSpPr/>
          <p:nvPr/>
        </p:nvSpPr>
        <p:spPr>
          <a:xfrm rot="5400000">
            <a:off x="8325490" y="1435609"/>
            <a:ext cx="368807" cy="3483863"/>
          </a:xfrm>
          <a:custGeom>
            <a:avLst/>
            <a:gdLst/>
            <a:ahLst/>
            <a:cxnLst/>
            <a:rect l="0" t="0" r="0" b="0"/>
            <a:pathLst>
              <a:path w="3073400" h="29032200">
                <a:moveTo>
                  <a:pt x="0" y="29032200"/>
                </a:moveTo>
                <a:lnTo>
                  <a:pt x="3073400" y="29032200"/>
                </a:lnTo>
                <a:lnTo>
                  <a:pt x="30734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09" name="Picture 1020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93" y="2969768"/>
            <a:ext cx="3530600" cy="415544"/>
          </a:xfrm>
          <a:prstGeom prst="rect">
            <a:avLst/>
          </a:prstGeom>
          <a:noFill/>
        </p:spPr>
      </p:pic>
      <p:pic>
        <p:nvPicPr>
          <p:cNvPr id="10210" name="Picture 102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3352800"/>
            <a:ext cx="3530600" cy="419100"/>
          </a:xfrm>
          <a:prstGeom prst="rect">
            <a:avLst/>
          </a:prstGeom>
          <a:noFill/>
        </p:spPr>
      </p:pic>
      <p:sp>
        <p:nvSpPr>
          <p:cNvPr id="10211" name="Freeform 10211"/>
          <p:cNvSpPr/>
          <p:nvPr/>
        </p:nvSpPr>
        <p:spPr>
          <a:xfrm rot="5400000">
            <a:off x="8326252" y="1828039"/>
            <a:ext cx="367283" cy="3483863"/>
          </a:xfrm>
          <a:custGeom>
            <a:avLst/>
            <a:gdLst/>
            <a:ahLst/>
            <a:cxnLst/>
            <a:rect l="0" t="0" r="0" b="0"/>
            <a:pathLst>
              <a:path w="3060700" h="29032200">
                <a:moveTo>
                  <a:pt x="0" y="29032200"/>
                </a:moveTo>
                <a:lnTo>
                  <a:pt x="3060700" y="29032200"/>
                </a:lnTo>
                <a:lnTo>
                  <a:pt x="30607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12" name="Picture 102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93" y="3362960"/>
            <a:ext cx="3530600" cy="414020"/>
          </a:xfrm>
          <a:prstGeom prst="rect">
            <a:avLst/>
          </a:prstGeom>
          <a:noFill/>
        </p:spPr>
      </p:pic>
      <p:pic>
        <p:nvPicPr>
          <p:cNvPr id="10213" name="Picture 102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3746500"/>
            <a:ext cx="3530600" cy="419100"/>
          </a:xfrm>
          <a:prstGeom prst="rect">
            <a:avLst/>
          </a:prstGeom>
          <a:noFill/>
        </p:spPr>
      </p:pic>
      <p:sp>
        <p:nvSpPr>
          <p:cNvPr id="10214" name="Freeform 10214"/>
          <p:cNvSpPr/>
          <p:nvPr/>
        </p:nvSpPr>
        <p:spPr>
          <a:xfrm rot="5400000">
            <a:off x="8326252" y="2221231"/>
            <a:ext cx="367283" cy="3483863"/>
          </a:xfrm>
          <a:custGeom>
            <a:avLst/>
            <a:gdLst/>
            <a:ahLst/>
            <a:cxnLst/>
            <a:rect l="0" t="0" r="0" b="0"/>
            <a:pathLst>
              <a:path w="3060700" h="29032200">
                <a:moveTo>
                  <a:pt x="0" y="29032200"/>
                </a:moveTo>
                <a:lnTo>
                  <a:pt x="3060700" y="29032200"/>
                </a:lnTo>
                <a:lnTo>
                  <a:pt x="30607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15" name="Picture 1021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93" y="3754628"/>
            <a:ext cx="3530600" cy="415544"/>
          </a:xfrm>
          <a:prstGeom prst="rect">
            <a:avLst/>
          </a:prstGeom>
          <a:noFill/>
        </p:spPr>
      </p:pic>
      <p:pic>
        <p:nvPicPr>
          <p:cNvPr id="10216" name="Picture 10216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4140200"/>
            <a:ext cx="3530600" cy="419100"/>
          </a:xfrm>
          <a:prstGeom prst="rect">
            <a:avLst/>
          </a:prstGeom>
          <a:noFill/>
        </p:spPr>
      </p:pic>
      <p:sp>
        <p:nvSpPr>
          <p:cNvPr id="10217" name="Freeform 10217"/>
          <p:cNvSpPr/>
          <p:nvPr/>
        </p:nvSpPr>
        <p:spPr>
          <a:xfrm rot="5400000">
            <a:off x="8326252" y="2612899"/>
            <a:ext cx="367283" cy="3483863"/>
          </a:xfrm>
          <a:custGeom>
            <a:avLst/>
            <a:gdLst/>
            <a:ahLst/>
            <a:cxnLst/>
            <a:rect l="0" t="0" r="0" b="0"/>
            <a:pathLst>
              <a:path w="3060700" h="29032200">
                <a:moveTo>
                  <a:pt x="0" y="29032200"/>
                </a:moveTo>
                <a:lnTo>
                  <a:pt x="3060700" y="29032200"/>
                </a:lnTo>
                <a:lnTo>
                  <a:pt x="3060700" y="0"/>
                </a:lnTo>
                <a:lnTo>
                  <a:pt x="0" y="0"/>
                </a:lnTo>
                <a:lnTo>
                  <a:pt x="0" y="290322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18" name="Picture 1021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93" y="4147821"/>
            <a:ext cx="3530600" cy="415543"/>
          </a:xfrm>
          <a:prstGeom prst="rect">
            <a:avLst/>
          </a:prstGeom>
          <a:noFill/>
        </p:spPr>
      </p:pic>
      <p:pic>
        <p:nvPicPr>
          <p:cNvPr id="10219" name="Picture 10219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0" y="4533900"/>
            <a:ext cx="3530600" cy="419100"/>
          </a:xfrm>
          <a:prstGeom prst="rect">
            <a:avLst/>
          </a:prstGeom>
          <a:noFill/>
        </p:spPr>
      </p:pic>
      <p:sp>
        <p:nvSpPr>
          <p:cNvPr id="10220" name="Freeform 10220"/>
          <p:cNvSpPr/>
          <p:nvPr/>
        </p:nvSpPr>
        <p:spPr>
          <a:xfrm rot="5400000">
            <a:off x="8317870" y="3006853"/>
            <a:ext cx="367283" cy="3482339"/>
          </a:xfrm>
          <a:custGeom>
            <a:avLst/>
            <a:gdLst/>
            <a:ahLst/>
            <a:cxnLst/>
            <a:rect l="0" t="0" r="0" b="0"/>
            <a:pathLst>
              <a:path w="3060700" h="29019500">
                <a:moveTo>
                  <a:pt x="0" y="29019500"/>
                </a:moveTo>
                <a:lnTo>
                  <a:pt x="3060700" y="29019500"/>
                </a:lnTo>
                <a:lnTo>
                  <a:pt x="3060700" y="0"/>
                </a:lnTo>
                <a:lnTo>
                  <a:pt x="0" y="0"/>
                </a:lnTo>
                <a:lnTo>
                  <a:pt x="0" y="290195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21" name="Picture 10221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5450" y="4541012"/>
            <a:ext cx="3530600" cy="414020"/>
          </a:xfrm>
          <a:prstGeom prst="rect">
            <a:avLst/>
          </a:prstGeom>
          <a:noFill/>
        </p:spPr>
      </p:pic>
      <p:pic>
        <p:nvPicPr>
          <p:cNvPr id="10222" name="Picture 1022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0" y="4927600"/>
            <a:ext cx="3530600" cy="419100"/>
          </a:xfrm>
          <a:prstGeom prst="rect">
            <a:avLst/>
          </a:prstGeom>
          <a:noFill/>
        </p:spPr>
      </p:pic>
      <p:sp>
        <p:nvSpPr>
          <p:cNvPr id="10223" name="Freeform 10223"/>
          <p:cNvSpPr/>
          <p:nvPr/>
        </p:nvSpPr>
        <p:spPr>
          <a:xfrm rot="5400000">
            <a:off x="8317108" y="3399283"/>
            <a:ext cx="368807" cy="3482339"/>
          </a:xfrm>
          <a:custGeom>
            <a:avLst/>
            <a:gdLst/>
            <a:ahLst/>
            <a:cxnLst/>
            <a:rect l="0" t="0" r="0" b="0"/>
            <a:pathLst>
              <a:path w="3073400" h="29019500">
                <a:moveTo>
                  <a:pt x="0" y="29019500"/>
                </a:moveTo>
                <a:lnTo>
                  <a:pt x="3073400" y="29019500"/>
                </a:lnTo>
                <a:lnTo>
                  <a:pt x="3073400" y="0"/>
                </a:lnTo>
                <a:lnTo>
                  <a:pt x="0" y="0"/>
                </a:lnTo>
                <a:lnTo>
                  <a:pt x="0" y="290195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24" name="Picture 10224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5450" y="4932680"/>
            <a:ext cx="3530600" cy="415544"/>
          </a:xfrm>
          <a:prstGeom prst="rect">
            <a:avLst/>
          </a:prstGeom>
          <a:noFill/>
        </p:spPr>
      </p:pic>
      <p:pic>
        <p:nvPicPr>
          <p:cNvPr id="10225" name="Picture 10225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0" y="5321300"/>
            <a:ext cx="3530600" cy="419100"/>
          </a:xfrm>
          <a:prstGeom prst="rect">
            <a:avLst/>
          </a:prstGeom>
          <a:noFill/>
        </p:spPr>
      </p:pic>
      <p:sp>
        <p:nvSpPr>
          <p:cNvPr id="10226" name="Freeform 10226"/>
          <p:cNvSpPr/>
          <p:nvPr/>
        </p:nvSpPr>
        <p:spPr>
          <a:xfrm rot="5400000">
            <a:off x="8317870" y="3791713"/>
            <a:ext cx="367283" cy="3482339"/>
          </a:xfrm>
          <a:custGeom>
            <a:avLst/>
            <a:gdLst/>
            <a:ahLst/>
            <a:cxnLst/>
            <a:rect l="0" t="0" r="0" b="0"/>
            <a:pathLst>
              <a:path w="3060700" h="29019500">
                <a:moveTo>
                  <a:pt x="0" y="29019500"/>
                </a:moveTo>
                <a:lnTo>
                  <a:pt x="3060700" y="29019500"/>
                </a:lnTo>
                <a:lnTo>
                  <a:pt x="3060700" y="0"/>
                </a:lnTo>
                <a:lnTo>
                  <a:pt x="0" y="0"/>
                </a:lnTo>
                <a:lnTo>
                  <a:pt x="0" y="290195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27" name="Picture 10227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5450" y="5325872"/>
            <a:ext cx="3530600" cy="415544"/>
          </a:xfrm>
          <a:prstGeom prst="rect">
            <a:avLst/>
          </a:prstGeom>
          <a:noFill/>
        </p:spPr>
      </p:pic>
      <p:pic>
        <p:nvPicPr>
          <p:cNvPr id="10228" name="Picture 10228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0" y="5715000"/>
            <a:ext cx="3530600" cy="407415"/>
          </a:xfrm>
          <a:prstGeom prst="rect">
            <a:avLst/>
          </a:prstGeom>
          <a:noFill/>
        </p:spPr>
      </p:pic>
      <p:sp>
        <p:nvSpPr>
          <p:cNvPr id="10229" name="Freeform 10229"/>
          <p:cNvSpPr/>
          <p:nvPr/>
        </p:nvSpPr>
        <p:spPr>
          <a:xfrm rot="5400000">
            <a:off x="8317870" y="4184905"/>
            <a:ext cx="367283" cy="3482339"/>
          </a:xfrm>
          <a:custGeom>
            <a:avLst/>
            <a:gdLst/>
            <a:ahLst/>
            <a:cxnLst/>
            <a:rect l="0" t="0" r="0" b="0"/>
            <a:pathLst>
              <a:path w="3060700" h="29019500">
                <a:moveTo>
                  <a:pt x="0" y="29019500"/>
                </a:moveTo>
                <a:lnTo>
                  <a:pt x="3060700" y="29019500"/>
                </a:lnTo>
                <a:lnTo>
                  <a:pt x="3060700" y="0"/>
                </a:lnTo>
                <a:lnTo>
                  <a:pt x="0" y="0"/>
                </a:lnTo>
                <a:lnTo>
                  <a:pt x="0" y="290195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30" name="Picture 10230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5450" y="5717540"/>
            <a:ext cx="3530600" cy="415544"/>
          </a:xfrm>
          <a:prstGeom prst="rect">
            <a:avLst/>
          </a:prstGeom>
          <a:noFill/>
        </p:spPr>
      </p:pic>
      <p:sp>
        <p:nvSpPr>
          <p:cNvPr id="10231" name="Rectangle 10231"/>
          <p:cNvSpPr/>
          <p:nvPr/>
        </p:nvSpPr>
        <p:spPr>
          <a:xfrm>
            <a:off x="377832" y="1248649"/>
            <a:ext cx="3900816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Security: </a:t>
            </a:r>
            <a:r>
              <a:rPr lang="en-US" sz="4211" b="0" i="0" spc="-28" baseline="0" dirty="0">
                <a:solidFill>
                  <a:srgbClr val="FFFFFF"/>
                </a:solidFill>
                <a:latin typeface="Franklin Gothic Medium Cond"/>
              </a:rPr>
              <a:t>P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asswords</a:t>
            </a:r>
          </a:p>
        </p:txBody>
      </p:sp>
      <p:sp>
        <p:nvSpPr>
          <p:cNvPr id="10232" name="Rectangle 10232"/>
          <p:cNvSpPr/>
          <p:nvPr/>
        </p:nvSpPr>
        <p:spPr>
          <a:xfrm>
            <a:off x="377832" y="2211522"/>
            <a:ext cx="2036893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4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 strong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password</a:t>
            </a:r>
          </a:p>
        </p:txBody>
      </p:sp>
      <p:sp>
        <p:nvSpPr>
          <p:cNvPr id="10233" name="Rectangle 10233"/>
          <p:cNvSpPr/>
          <p:nvPr/>
        </p:nvSpPr>
        <p:spPr>
          <a:xfrm>
            <a:off x="771024" y="2597261"/>
            <a:ext cx="2958253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has at least 8 to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-51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5 characters</a:t>
            </a:r>
          </a:p>
        </p:txBody>
      </p:sp>
      <p:sp>
        <p:nvSpPr>
          <p:cNvPr id="10234" name="Rectangle 10234"/>
          <p:cNvSpPr/>
          <p:nvPr/>
        </p:nvSpPr>
        <p:spPr>
          <a:xfrm>
            <a:off x="771024" y="2958448"/>
            <a:ext cx="4823621" cy="568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is a random distribution</a:t>
            </a:r>
            <a:r>
              <a:rPr lang="en-US" sz="1931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of characters, combining</a:t>
            </a:r>
          </a:p>
          <a:p>
            <a:pPr marL="233171">
              <a:lnSpc>
                <a:spcPts val="2316"/>
              </a:lnSpc>
            </a:pP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upper and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lower case letters,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numerals and special </a:t>
            </a:r>
          </a:p>
        </p:txBody>
      </p:sp>
      <p:sp>
        <p:nvSpPr>
          <p:cNvPr id="10235" name="Rectangle 10235"/>
          <p:cNvSpPr/>
          <p:nvPr/>
        </p:nvSpPr>
        <p:spPr>
          <a:xfrm>
            <a:off x="1004196" y="3546712"/>
            <a:ext cx="1229637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characteristic</a:t>
            </a:r>
          </a:p>
        </p:txBody>
      </p:sp>
      <p:sp>
        <p:nvSpPr>
          <p:cNvPr id="10236" name="Rectangle 10236"/>
          <p:cNvSpPr/>
          <p:nvPr/>
        </p:nvSpPr>
        <p:spPr>
          <a:xfrm>
            <a:off x="377832" y="3907733"/>
            <a:ext cx="2832611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4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 strong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password is never</a:t>
            </a:r>
          </a:p>
        </p:txBody>
      </p:sp>
      <p:sp>
        <p:nvSpPr>
          <p:cNvPr id="10237" name="Rectangle 10237"/>
          <p:cNvSpPr/>
          <p:nvPr/>
        </p:nvSpPr>
        <p:spPr>
          <a:xfrm>
            <a:off x="771024" y="4294996"/>
            <a:ext cx="118159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used twice</a:t>
            </a:r>
          </a:p>
        </p:txBody>
      </p:sp>
      <p:sp>
        <p:nvSpPr>
          <p:cNvPr id="10238" name="Rectangle 10238"/>
          <p:cNvSpPr/>
          <p:nvPr/>
        </p:nvSpPr>
        <p:spPr>
          <a:xfrm>
            <a:off x="771024" y="4654660"/>
            <a:ext cx="3639803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8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written down and left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lying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somewhere</a:t>
            </a:r>
          </a:p>
        </p:txBody>
      </p:sp>
      <p:sp>
        <p:nvSpPr>
          <p:cNvPr id="10239" name="Rectangle 10239"/>
          <p:cNvSpPr/>
          <p:nvPr/>
        </p:nvSpPr>
        <p:spPr>
          <a:xfrm>
            <a:off x="771024" y="5015848"/>
            <a:ext cx="4585397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used in a/n untrustwort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h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y/insecure</a:t>
            </a:r>
            <a:r>
              <a:rPr lang="en-US" sz="1931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environment</a:t>
            </a:r>
          </a:p>
        </p:txBody>
      </p:sp>
      <p:sp>
        <p:nvSpPr>
          <p:cNvPr id="10240" name="Rectangle 10240"/>
          <p:cNvSpPr/>
          <p:nvPr/>
        </p:nvSpPr>
        <p:spPr>
          <a:xfrm>
            <a:off x="377832" y="5378392"/>
            <a:ext cx="4248299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677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Use password generator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or pass phrases</a:t>
            </a:r>
          </a:p>
        </p:txBody>
      </p:sp>
      <p:sp>
        <p:nvSpPr>
          <p:cNvPr id="10241" name="Rectangle 10241"/>
          <p:cNvSpPr/>
          <p:nvPr/>
        </p:nvSpPr>
        <p:spPr>
          <a:xfrm>
            <a:off x="7942970" y="2269843"/>
            <a:ext cx="1223770" cy="37777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619"/>
            <a:r>
              <a:rPr lang="en-US" sz="1583" b="0" i="0" spc="0" baseline="0" dirty="0">
                <a:latin typeface="Book Antiqua"/>
              </a:rPr>
              <a:t>1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123456</a:t>
            </a:r>
          </a:p>
          <a:p>
            <a:pPr marL="7619">
              <a:lnSpc>
                <a:spcPts val="3095"/>
              </a:lnSpc>
            </a:pPr>
            <a:r>
              <a:rPr lang="en-US" sz="1583" b="0" i="0" spc="0" baseline="0" dirty="0">
                <a:latin typeface="Book Antiqua"/>
              </a:rPr>
              <a:t>2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password</a:t>
            </a:r>
          </a:p>
          <a:p>
            <a:pPr marL="7619">
              <a:lnSpc>
                <a:spcPts val="3083"/>
              </a:lnSpc>
            </a:pPr>
            <a:r>
              <a:rPr lang="en-US" sz="1583" b="0" i="0" spc="0" baseline="0" dirty="0">
                <a:latin typeface="Book Antiqua"/>
              </a:rPr>
              <a:t>3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12345678</a:t>
            </a:r>
          </a:p>
          <a:p>
            <a:pPr marL="7619">
              <a:lnSpc>
                <a:spcPts val="3095"/>
              </a:lnSpc>
            </a:pPr>
            <a:r>
              <a:rPr lang="en-US" sz="1583" b="0" i="0" spc="0" baseline="0" dirty="0">
                <a:latin typeface="Book Antiqua"/>
              </a:rPr>
              <a:t>4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qwerty</a:t>
            </a:r>
          </a:p>
          <a:p>
            <a:pPr marL="7619">
              <a:lnSpc>
                <a:spcPts val="3095"/>
              </a:lnSpc>
            </a:pPr>
            <a:r>
              <a:rPr lang="en-US" sz="1583" b="0" i="0" spc="0" baseline="0" dirty="0">
                <a:latin typeface="Book Antiqua"/>
              </a:rPr>
              <a:t>5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12345</a:t>
            </a:r>
          </a:p>
          <a:p>
            <a:pPr marL="7619">
              <a:lnSpc>
                <a:spcPts val="3083"/>
              </a:lnSpc>
            </a:pPr>
            <a:r>
              <a:rPr lang="en-US" sz="1583" b="0" i="0" spc="0" baseline="0" dirty="0">
                <a:latin typeface="Book Antiqua"/>
              </a:rPr>
              <a:t>6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123456789</a:t>
            </a:r>
          </a:p>
          <a:p>
            <a:pPr marL="0">
              <a:lnSpc>
                <a:spcPts val="3095"/>
              </a:lnSpc>
            </a:pPr>
            <a:r>
              <a:rPr lang="en-US" sz="1583" b="0" i="0" spc="0" baseline="0" dirty="0">
                <a:latin typeface="Book Antiqua"/>
              </a:rPr>
              <a:t>7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letmein</a:t>
            </a:r>
          </a:p>
          <a:p>
            <a:pPr marL="0">
              <a:lnSpc>
                <a:spcPts val="3083"/>
              </a:lnSpc>
            </a:pPr>
            <a:r>
              <a:rPr lang="en-US" sz="1583" b="0" i="0" spc="0" baseline="0" dirty="0">
                <a:latin typeface="Book Antiqua"/>
              </a:rPr>
              <a:t>8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1234567</a:t>
            </a:r>
          </a:p>
          <a:p>
            <a:pPr marL="0">
              <a:lnSpc>
                <a:spcPts val="3096"/>
              </a:lnSpc>
            </a:pPr>
            <a:r>
              <a:rPr lang="en-US" sz="1583" b="0" i="0" spc="0" baseline="0" dirty="0">
                <a:latin typeface="Book Antiqua"/>
              </a:rPr>
              <a:t>9</a:t>
            </a:r>
            <a:r>
              <a:rPr lang="en-US" sz="1583" b="0" i="0" spc="1259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football</a:t>
            </a:r>
          </a:p>
          <a:p>
            <a:pPr marL="0">
              <a:lnSpc>
                <a:spcPts val="3095"/>
              </a:lnSpc>
            </a:pPr>
            <a:r>
              <a:rPr lang="en-US" sz="1583" b="0" i="0" spc="0" baseline="0" dirty="0">
                <a:latin typeface="Book Antiqua"/>
              </a:rPr>
              <a:t>10</a:t>
            </a:r>
            <a:r>
              <a:rPr lang="en-US" sz="1583" b="0" i="0" spc="467" baseline="0" dirty="0">
                <a:latin typeface="Book Antiqua"/>
              </a:rPr>
              <a:t>.</a:t>
            </a:r>
            <a:r>
              <a:rPr lang="en-US" sz="1583" b="0" i="0" spc="0" baseline="0" dirty="0">
                <a:latin typeface="Book Antiqua"/>
              </a:rPr>
              <a:t>iloveyou</a:t>
            </a:r>
          </a:p>
        </p:txBody>
      </p:sp>
      <p:sp>
        <p:nvSpPr>
          <p:cNvPr id="10242" name="Rectangle 10242"/>
          <p:cNvSpPr/>
          <p:nvPr/>
        </p:nvSpPr>
        <p:spPr>
          <a:xfrm>
            <a:off x="6891410" y="1816888"/>
            <a:ext cx="3233926" cy="26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0" baseline="0" dirty="0">
                <a:solidFill>
                  <a:srgbClr val="FFFFFF"/>
                </a:solidFill>
                <a:latin typeface="Book Antiqua"/>
              </a:rPr>
              <a:t>The Worst 10 Passwords of 2017</a:t>
            </a:r>
          </a:p>
        </p:txBody>
      </p:sp>
      <p:sp>
        <p:nvSpPr>
          <p:cNvPr id="10243" name="Rectangle 10243"/>
          <p:cNvSpPr/>
          <p:nvPr/>
        </p:nvSpPr>
        <p:spPr>
          <a:xfrm>
            <a:off x="7647314" y="6230159"/>
            <a:ext cx="2533050" cy="201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95" b="0" i="0" spc="0" baseline="0" dirty="0">
                <a:solidFill>
                  <a:srgbClr val="FFFFFF"/>
                </a:solidFill>
                <a:latin typeface="Calibri"/>
              </a:rPr>
              <a:t>Time Magazine (2018):</a:t>
            </a:r>
            <a:r>
              <a:rPr lang="en-US" sz="695" b="0" i="0" spc="-13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95" b="0" i="0" spc="0" baseline="0" dirty="0">
                <a:solidFill>
                  <a:srgbClr val="FFFFFF"/>
                </a:solidFill>
                <a:latin typeface="Calibri"/>
              </a:rPr>
              <a:t>The Worst 25 Passwords of 2017. Available at: </a:t>
            </a:r>
          </a:p>
          <a:p>
            <a:pPr marL="711707">
              <a:lnSpc>
                <a:spcPts val="840"/>
              </a:lnSpc>
            </a:pPr>
            <a:r>
              <a:rPr lang="en-US" sz="695" b="0" i="0" u="sng" spc="0" baseline="0" dirty="0">
                <a:solidFill>
                  <a:srgbClr val="FFFFFF"/>
                </a:solidFill>
                <a:latin typeface="Calibri"/>
                <a:hlinkClick r:id="rId25"/>
              </a:rPr>
              <a:t>http://tim.com/5071176/worst-passwords-2017/</a:t>
            </a:r>
            <a:r>
              <a:rPr lang="en-US" sz="695" b="0" i="0" spc="0" baseline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reeform 10244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5" name="Freeform 10245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6" name="Freeform 10246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7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248" name="Picture 10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73200"/>
            <a:ext cx="4330700" cy="5092700"/>
          </a:xfrm>
          <a:prstGeom prst="rect">
            <a:avLst/>
          </a:prstGeom>
          <a:noFill/>
        </p:spPr>
      </p:pic>
      <p:sp>
        <p:nvSpPr>
          <p:cNvPr id="10249" name="Freeform 10249"/>
          <p:cNvSpPr/>
          <p:nvPr/>
        </p:nvSpPr>
        <p:spPr>
          <a:xfrm rot="5400000">
            <a:off x="5752978" y="1897379"/>
            <a:ext cx="5026151" cy="4255007"/>
          </a:xfrm>
          <a:custGeom>
            <a:avLst/>
            <a:gdLst/>
            <a:ahLst/>
            <a:cxnLst/>
            <a:rect l="0" t="0" r="0" b="0"/>
            <a:pathLst>
              <a:path w="41884600" h="35458400">
                <a:moveTo>
                  <a:pt x="0" y="35458400"/>
                </a:moveTo>
                <a:lnTo>
                  <a:pt x="41884600" y="35458400"/>
                </a:lnTo>
                <a:lnTo>
                  <a:pt x="41884600" y="0"/>
                </a:lnTo>
                <a:lnTo>
                  <a:pt x="0" y="0"/>
                </a:lnTo>
                <a:lnTo>
                  <a:pt x="0" y="35458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50" name="Picture 102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989" y="1476248"/>
            <a:ext cx="4324603" cy="5097271"/>
          </a:xfrm>
          <a:prstGeom prst="rect">
            <a:avLst/>
          </a:prstGeom>
          <a:noFill/>
        </p:spPr>
      </p:pic>
      <p:sp>
        <p:nvSpPr>
          <p:cNvPr id="10251" name="Freeform 10251"/>
          <p:cNvSpPr/>
          <p:nvPr/>
        </p:nvSpPr>
        <p:spPr>
          <a:xfrm rot="5400000">
            <a:off x="8522086" y="3401567"/>
            <a:ext cx="719327" cy="627887"/>
          </a:xfrm>
          <a:custGeom>
            <a:avLst/>
            <a:gdLst/>
            <a:ahLst/>
            <a:cxnLst/>
            <a:rect l="0" t="0" r="0" b="0"/>
            <a:pathLst>
              <a:path w="5994400" h="5232400">
                <a:moveTo>
                  <a:pt x="0" y="215900"/>
                </a:moveTo>
                <a:lnTo>
                  <a:pt x="5816600" y="5232400"/>
                </a:lnTo>
                <a:lnTo>
                  <a:pt x="5994400" y="5016500"/>
                </a:lnTo>
                <a:lnTo>
                  <a:pt x="1905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52" name="Picture 1025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3693" y="2432304"/>
            <a:ext cx="2133600" cy="1115567"/>
          </a:xfrm>
          <a:prstGeom prst="rect">
            <a:avLst/>
          </a:prstGeom>
          <a:noFill/>
        </p:spPr>
      </p:pic>
      <p:pic>
        <p:nvPicPr>
          <p:cNvPr id="10253" name="Picture 102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345" y="2494788"/>
            <a:ext cx="661416" cy="870203"/>
          </a:xfrm>
          <a:prstGeom prst="rect">
            <a:avLst/>
          </a:prstGeom>
          <a:noFill/>
        </p:spPr>
      </p:pic>
      <p:pic>
        <p:nvPicPr>
          <p:cNvPr id="10254" name="Picture 1025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7050" y="4939284"/>
            <a:ext cx="966216" cy="595883"/>
          </a:xfrm>
          <a:prstGeom prst="rect">
            <a:avLst/>
          </a:prstGeom>
          <a:noFill/>
        </p:spPr>
      </p:pic>
      <p:pic>
        <p:nvPicPr>
          <p:cNvPr id="10255" name="Picture 1025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7681" y="5321808"/>
            <a:ext cx="304800" cy="528827"/>
          </a:xfrm>
          <a:prstGeom prst="rect">
            <a:avLst/>
          </a:prstGeom>
          <a:noFill/>
        </p:spPr>
      </p:pic>
      <p:pic>
        <p:nvPicPr>
          <p:cNvPr id="10256" name="Picture 1025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930" y="4760977"/>
            <a:ext cx="1356360" cy="1007363"/>
          </a:xfrm>
          <a:prstGeom prst="rect">
            <a:avLst/>
          </a:prstGeom>
          <a:noFill/>
        </p:spPr>
      </p:pic>
      <p:pic>
        <p:nvPicPr>
          <p:cNvPr id="10257" name="Picture 1025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8765" y="3638804"/>
            <a:ext cx="2160523" cy="1374140"/>
          </a:xfrm>
          <a:prstGeom prst="rect">
            <a:avLst/>
          </a:prstGeom>
          <a:noFill/>
        </p:spPr>
      </p:pic>
      <p:pic>
        <p:nvPicPr>
          <p:cNvPr id="10258" name="Picture 10258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166" y="2577084"/>
            <a:ext cx="510540" cy="699516"/>
          </a:xfrm>
          <a:prstGeom prst="rect">
            <a:avLst/>
          </a:prstGeom>
          <a:noFill/>
        </p:spPr>
      </p:pic>
      <p:pic>
        <p:nvPicPr>
          <p:cNvPr id="10259" name="Picture 1025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138" y="3966972"/>
            <a:ext cx="475487" cy="704087"/>
          </a:xfrm>
          <a:prstGeom prst="rect">
            <a:avLst/>
          </a:prstGeom>
          <a:noFill/>
        </p:spPr>
      </p:pic>
      <p:sp>
        <p:nvSpPr>
          <p:cNvPr id="10260" name="Freeform 10260"/>
          <p:cNvSpPr/>
          <p:nvPr/>
        </p:nvSpPr>
        <p:spPr>
          <a:xfrm rot="5400000">
            <a:off x="8768974" y="4262629"/>
            <a:ext cx="544067" cy="903731"/>
          </a:xfrm>
          <a:custGeom>
            <a:avLst/>
            <a:gdLst/>
            <a:ahLst/>
            <a:cxnLst/>
            <a:rect l="0" t="0" r="0" b="0"/>
            <a:pathLst>
              <a:path w="4533900" h="7531100">
                <a:moveTo>
                  <a:pt x="0" y="7391400"/>
                </a:moveTo>
                <a:lnTo>
                  <a:pt x="4292600" y="0"/>
                </a:lnTo>
                <a:lnTo>
                  <a:pt x="4533900" y="139700"/>
                </a:lnTo>
                <a:lnTo>
                  <a:pt x="241300" y="7531100"/>
                </a:lnTo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1" name="Freeform 10261"/>
          <p:cNvSpPr/>
          <p:nvPr/>
        </p:nvSpPr>
        <p:spPr>
          <a:xfrm rot="5400000">
            <a:off x="7351654" y="3346703"/>
            <a:ext cx="915923" cy="836675"/>
          </a:xfrm>
          <a:custGeom>
            <a:avLst/>
            <a:gdLst/>
            <a:ahLst/>
            <a:cxnLst/>
            <a:rect l="0" t="0" r="0" b="0"/>
            <a:pathLst>
              <a:path w="7632700" h="6972300">
                <a:moveTo>
                  <a:pt x="0" y="6769100"/>
                </a:moveTo>
                <a:lnTo>
                  <a:pt x="7442200" y="0"/>
                </a:lnTo>
                <a:lnTo>
                  <a:pt x="7632700" y="203200"/>
                </a:lnTo>
                <a:lnTo>
                  <a:pt x="190500" y="6972300"/>
                </a:lnTo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2" name="Freeform 10262"/>
          <p:cNvSpPr/>
          <p:nvPr/>
        </p:nvSpPr>
        <p:spPr>
          <a:xfrm rot="5400000">
            <a:off x="7519294" y="4171189"/>
            <a:ext cx="449579" cy="989075"/>
          </a:xfrm>
          <a:custGeom>
            <a:avLst/>
            <a:gdLst/>
            <a:ahLst/>
            <a:cxnLst/>
            <a:rect l="0" t="0" r="0" b="0"/>
            <a:pathLst>
              <a:path w="3746500" h="8242300">
                <a:moveTo>
                  <a:pt x="0" y="101600"/>
                </a:moveTo>
                <a:lnTo>
                  <a:pt x="3492500" y="8242300"/>
                </a:lnTo>
                <a:lnTo>
                  <a:pt x="3746500" y="8128000"/>
                </a:lnTo>
                <a:lnTo>
                  <a:pt x="2667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3" name="Freeform 10263"/>
          <p:cNvSpPr/>
          <p:nvPr/>
        </p:nvSpPr>
        <p:spPr>
          <a:xfrm rot="5400000">
            <a:off x="8122036" y="4941569"/>
            <a:ext cx="662939" cy="112775"/>
          </a:xfrm>
          <a:custGeom>
            <a:avLst/>
            <a:gdLst/>
            <a:ahLst/>
            <a:cxnLst/>
            <a:rect l="0" t="0" r="0" b="0"/>
            <a:pathLst>
              <a:path w="5524500" h="939800">
                <a:moveTo>
                  <a:pt x="0" y="660400"/>
                </a:moveTo>
                <a:lnTo>
                  <a:pt x="5499100" y="0"/>
                </a:lnTo>
                <a:lnTo>
                  <a:pt x="5524500" y="279400"/>
                </a:lnTo>
                <a:lnTo>
                  <a:pt x="25400" y="939800"/>
                </a:lnTo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4" name="Picture 1026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47900"/>
            <a:ext cx="952886" cy="266700"/>
          </a:xfrm>
          <a:prstGeom prst="rect">
            <a:avLst/>
          </a:prstGeom>
          <a:noFill/>
        </p:spPr>
      </p:pic>
      <p:sp>
        <p:nvSpPr>
          <p:cNvPr id="10265" name="Freeform 10265"/>
          <p:cNvSpPr/>
          <p:nvPr/>
        </p:nvSpPr>
        <p:spPr>
          <a:xfrm rot="5400000">
            <a:off x="7008754" y="1932433"/>
            <a:ext cx="216407" cy="905255"/>
          </a:xfrm>
          <a:custGeom>
            <a:avLst/>
            <a:gdLst/>
            <a:ahLst/>
            <a:cxnLst/>
            <a:rect l="0" t="0" r="0" b="0"/>
            <a:pathLst>
              <a:path w="1803400" h="7543800">
                <a:moveTo>
                  <a:pt x="0" y="7543800"/>
                </a:moveTo>
                <a:lnTo>
                  <a:pt x="1803400" y="7543800"/>
                </a:lnTo>
                <a:lnTo>
                  <a:pt x="1803400" y="0"/>
                </a:lnTo>
                <a:lnTo>
                  <a:pt x="0" y="0"/>
                </a:lnTo>
                <a:lnTo>
                  <a:pt x="0" y="75438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6" name="Picture 1026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9438" y="2253489"/>
            <a:ext cx="953515" cy="264667"/>
          </a:xfrm>
          <a:prstGeom prst="rect">
            <a:avLst/>
          </a:prstGeom>
          <a:noFill/>
        </p:spPr>
      </p:pic>
      <p:pic>
        <p:nvPicPr>
          <p:cNvPr id="10267" name="Picture 1026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2700" y="3327400"/>
            <a:ext cx="952500" cy="266700"/>
          </a:xfrm>
          <a:prstGeom prst="rect">
            <a:avLst/>
          </a:prstGeom>
          <a:noFill/>
        </p:spPr>
      </p:pic>
      <p:sp>
        <p:nvSpPr>
          <p:cNvPr id="10268" name="Freeform 10268"/>
          <p:cNvSpPr/>
          <p:nvPr/>
        </p:nvSpPr>
        <p:spPr>
          <a:xfrm rot="5400000">
            <a:off x="8001640" y="3009139"/>
            <a:ext cx="217931" cy="905255"/>
          </a:xfrm>
          <a:custGeom>
            <a:avLst/>
            <a:gdLst/>
            <a:ahLst/>
            <a:cxnLst/>
            <a:rect l="0" t="0" r="0" b="0"/>
            <a:pathLst>
              <a:path w="1816100" h="7543800">
                <a:moveTo>
                  <a:pt x="0" y="7543800"/>
                </a:moveTo>
                <a:lnTo>
                  <a:pt x="1816100" y="7543800"/>
                </a:lnTo>
                <a:lnTo>
                  <a:pt x="1816100" y="0"/>
                </a:lnTo>
                <a:lnTo>
                  <a:pt x="0" y="0"/>
                </a:lnTo>
                <a:lnTo>
                  <a:pt x="0" y="75438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9" name="Picture 10269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3086" y="3329433"/>
            <a:ext cx="955039" cy="264667"/>
          </a:xfrm>
          <a:prstGeom prst="rect">
            <a:avLst/>
          </a:prstGeom>
          <a:noFill/>
        </p:spPr>
      </p:pic>
      <p:pic>
        <p:nvPicPr>
          <p:cNvPr id="10270" name="Picture 10270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0" y="4241800"/>
            <a:ext cx="952500" cy="266700"/>
          </a:xfrm>
          <a:prstGeom prst="rect">
            <a:avLst/>
          </a:prstGeom>
          <a:noFill/>
        </p:spPr>
      </p:pic>
      <p:sp>
        <p:nvSpPr>
          <p:cNvPr id="10271" name="Freeform 10271"/>
          <p:cNvSpPr/>
          <p:nvPr/>
        </p:nvSpPr>
        <p:spPr>
          <a:xfrm rot="5400000">
            <a:off x="8308726" y="3924301"/>
            <a:ext cx="217931" cy="906779"/>
          </a:xfrm>
          <a:custGeom>
            <a:avLst/>
            <a:gdLst/>
            <a:ahLst/>
            <a:cxnLst/>
            <a:rect l="0" t="0" r="0" b="0"/>
            <a:pathLst>
              <a:path w="1816100" h="7556500">
                <a:moveTo>
                  <a:pt x="0" y="7556500"/>
                </a:moveTo>
                <a:lnTo>
                  <a:pt x="1816100" y="7556500"/>
                </a:lnTo>
                <a:lnTo>
                  <a:pt x="181610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2" name="Picture 10272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0933" y="4245356"/>
            <a:ext cx="953516" cy="264667"/>
          </a:xfrm>
          <a:prstGeom prst="rect">
            <a:avLst/>
          </a:prstGeom>
          <a:noFill/>
        </p:spPr>
      </p:pic>
      <p:sp>
        <p:nvSpPr>
          <p:cNvPr id="10273" name="Rectangle 10273"/>
          <p:cNvSpPr/>
          <p:nvPr/>
        </p:nvSpPr>
        <p:spPr>
          <a:xfrm>
            <a:off x="368688" y="1248649"/>
            <a:ext cx="3889947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Security: Enc</a:t>
            </a:r>
            <a:r>
              <a:rPr lang="en-US" sz="4211" b="0" i="0" spc="184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yption</a:t>
            </a:r>
          </a:p>
        </p:txBody>
      </p:sp>
      <p:sp>
        <p:nvSpPr>
          <p:cNvPr id="10274" name="Rectangle 10274"/>
          <p:cNvSpPr/>
          <p:nvPr/>
        </p:nvSpPr>
        <p:spPr>
          <a:xfrm>
            <a:off x="377832" y="2179518"/>
            <a:ext cx="5283286" cy="618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Encoding digital information in such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 </a:t>
            </a:r>
            <a:r>
              <a:rPr lang="en-US" sz="2099" b="0" i="0" spc="-15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2099" b="0" i="0" spc="-19" baseline="0" dirty="0">
                <a:solidFill>
                  <a:srgbClr val="FFFFFF"/>
                </a:solidFill>
                <a:latin typeface="Franklin Gothic Medium Cond"/>
              </a:rPr>
              <a:t>a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y that only </a:t>
            </a:r>
          </a:p>
          <a:p>
            <a:pPr marL="249935">
              <a:lnSpc>
                <a:spcPts val="2519"/>
              </a:lnSpc>
            </a:pP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authorized parties can view/access it</a:t>
            </a:r>
          </a:p>
        </p:txBody>
      </p:sp>
      <p:sp>
        <p:nvSpPr>
          <p:cNvPr id="10275" name="Rectangle 10275"/>
          <p:cNvSpPr/>
          <p:nvPr/>
        </p:nvSpPr>
        <p:spPr>
          <a:xfrm>
            <a:off x="771024" y="2841101"/>
            <a:ext cx="4608745" cy="591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information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is “translated” to meaningless codes</a:t>
            </a:r>
          </a:p>
          <a:p>
            <a:pPr marL="0">
              <a:lnSpc>
                <a:spcPts val="2495"/>
              </a:lnSpc>
            </a:pPr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for back-translation</a:t>
            </a:r>
            <a:r>
              <a:rPr lang="en-US" sz="1931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 key (password)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is needed</a:t>
            </a:r>
          </a:p>
        </p:txBody>
      </p:sp>
      <p:sp>
        <p:nvSpPr>
          <p:cNvPr id="10276" name="Rectangle 10276"/>
          <p:cNvSpPr/>
          <p:nvPr/>
        </p:nvSpPr>
        <p:spPr>
          <a:xfrm>
            <a:off x="377832" y="3473560"/>
            <a:ext cx="3751468" cy="6394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32459"/>
            <a:r>
              <a:rPr lang="en-US" sz="1931" b="0" i="0" spc="810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ensure not to lose the key</a:t>
            </a:r>
          </a:p>
          <a:p>
            <a:pPr marL="0">
              <a:lnSpc>
                <a:spcPts val="2874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Encrypt sensitive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information before</a:t>
            </a:r>
          </a:p>
        </p:txBody>
      </p:sp>
      <p:sp>
        <p:nvSpPr>
          <p:cNvPr id="10277" name="Rectangle 10277"/>
          <p:cNvSpPr/>
          <p:nvPr/>
        </p:nvSpPr>
        <p:spPr>
          <a:xfrm>
            <a:off x="771024" y="4154788"/>
            <a:ext cx="855455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storing</a:t>
            </a:r>
          </a:p>
        </p:txBody>
      </p:sp>
      <p:sp>
        <p:nvSpPr>
          <p:cNvPr id="10278" name="Rectangle 10278"/>
          <p:cNvSpPr/>
          <p:nvPr/>
        </p:nvSpPr>
        <p:spPr>
          <a:xfrm>
            <a:off x="771024" y="4471780"/>
            <a:ext cx="2239969" cy="9068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transmitting</a:t>
            </a:r>
          </a:p>
          <a:p>
            <a:pPr marL="0">
              <a:lnSpc>
                <a:spcPts val="2483"/>
              </a:lnSpc>
            </a:pPr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uploading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to the cloud</a:t>
            </a:r>
          </a:p>
          <a:p>
            <a:pPr marL="0">
              <a:lnSpc>
                <a:spcPts val="2495"/>
              </a:lnSpc>
            </a:pP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etc.</a:t>
            </a:r>
          </a:p>
        </p:txBody>
      </p:sp>
      <p:sp>
        <p:nvSpPr>
          <p:cNvPr id="10279" name="Rectangle 10279"/>
          <p:cNvSpPr/>
          <p:nvPr/>
        </p:nvSpPr>
        <p:spPr>
          <a:xfrm>
            <a:off x="377832" y="5645092"/>
            <a:ext cx="4587999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676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2099" b="0" i="0" spc="-52" baseline="0" dirty="0">
                <a:solidFill>
                  <a:srgbClr val="FFFFFF"/>
                </a:solidFill>
                <a:latin typeface="Franklin Gothic Medium Cond"/>
              </a:rPr>
              <a:t>V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arious soft</a:t>
            </a:r>
            <a:r>
              <a:rPr lang="en-US" sz="2099" b="0" i="0" spc="-15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are applications for encryption</a:t>
            </a:r>
          </a:p>
        </p:txBody>
      </p:sp>
      <p:sp>
        <p:nvSpPr>
          <p:cNvPr id="10280" name="Rectangle 10280"/>
          <p:cNvSpPr/>
          <p:nvPr/>
        </p:nvSpPr>
        <p:spPr>
          <a:xfrm>
            <a:off x="6767967" y="2292496"/>
            <a:ext cx="698483" cy="188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23" b="0" i="0" spc="0" baseline="0" dirty="0">
                <a:latin typeface="Book Antiqua"/>
              </a:rPr>
              <a:t>decrypted</a:t>
            </a:r>
          </a:p>
        </p:txBody>
      </p:sp>
      <p:sp>
        <p:nvSpPr>
          <p:cNvPr id="10281" name="Rectangle 10281"/>
          <p:cNvSpPr/>
          <p:nvPr/>
        </p:nvSpPr>
        <p:spPr>
          <a:xfrm>
            <a:off x="7764662" y="3369963"/>
            <a:ext cx="693911" cy="188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23" b="0" i="0" spc="0" baseline="0" dirty="0">
                <a:latin typeface="Book Antiqua"/>
              </a:rPr>
              <a:t>encrypted</a:t>
            </a:r>
          </a:p>
        </p:txBody>
      </p:sp>
      <p:sp>
        <p:nvSpPr>
          <p:cNvPr id="10282" name="Rectangle 10282"/>
          <p:cNvSpPr/>
          <p:nvPr/>
        </p:nvSpPr>
        <p:spPr>
          <a:xfrm>
            <a:off x="8072510" y="4284363"/>
            <a:ext cx="693911" cy="188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23" b="0" i="0" spc="0" baseline="0" dirty="0">
                <a:latin typeface="Book Antiqua"/>
              </a:rPr>
              <a:t>encrypted</a:t>
            </a:r>
          </a:p>
        </p:txBody>
      </p:sp>
      <p:sp>
        <p:nvSpPr>
          <p:cNvPr id="10283" name="Rectangle 10283"/>
          <p:cNvSpPr/>
          <p:nvPr/>
        </p:nvSpPr>
        <p:spPr>
          <a:xfrm>
            <a:off x="8601338" y="6316771"/>
            <a:ext cx="1678097" cy="108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1" b="0" i="0" spc="0" baseline="0" dirty="0">
                <a:solidFill>
                  <a:srgbClr val="FFFFFF"/>
                </a:solidFill>
                <a:latin typeface="Calibri"/>
                <a:hlinkClick r:id="rId19"/>
              </a:rPr>
              <a:t>https://www.veracrypt.fr/en/Home.html</a:t>
            </a:r>
          </a:p>
        </p:txBody>
      </p:sp>
      <p:sp>
        <p:nvSpPr>
          <p:cNvPr id="10284" name="Rectangle 10284"/>
          <p:cNvSpPr/>
          <p:nvPr/>
        </p:nvSpPr>
        <p:spPr>
          <a:xfrm>
            <a:off x="6438782" y="1647724"/>
            <a:ext cx="3628955" cy="26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0" baseline="0" dirty="0">
                <a:solidFill>
                  <a:srgbClr val="FFFFFF"/>
                </a:solidFill>
                <a:latin typeface="Book Antiqua"/>
              </a:rPr>
              <a:t>VeraCrypt: Encryption in the Cloud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6">
            <a:extLst>
              <a:ext uri="{FF2B5EF4-FFF2-40B4-BE49-F238E27FC236}">
                <a16:creationId xmlns:a16="http://schemas.microsoft.com/office/drawing/2014/main" id="{7ED5D896-67C3-4959-B244-24E75D1697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2339975" y="-1566862"/>
            <a:ext cx="6015038" cy="10691812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/>
          </a:solidFill>
          <a:ln w="1523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auto" hangingPunct="0">
              <a:buSzTx/>
              <a:buFontTx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Calibri"/>
              <a:sym typeface="Wingdings"/>
            </a:endParaRPr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02CAE6EA-5694-43CC-A95B-20136F2556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4379913" y="473075"/>
            <a:ext cx="6015038" cy="6611937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/>
          </a:solidFill>
          <a:ln w="1523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auto" hangingPunct="0">
              <a:buSzTx/>
              <a:buFontTx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Calibri"/>
              <a:sym typeface="Wingdings"/>
            </a:endParaRPr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FF63E4C0-A3D7-4CC3-BCA8-11FAB069BBD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301625" y="471488"/>
            <a:ext cx="6015038" cy="6615112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/>
          </a:solidFill>
          <a:ln w="1523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auto" hangingPunct="0">
              <a:buSzTx/>
              <a:buFontTx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Calibri"/>
              <a:sym typeface="Wingdings"/>
            </a:endParaRPr>
          </a:p>
        </p:txBody>
      </p:sp>
      <p:sp>
        <p:nvSpPr>
          <p:cNvPr id="2" name="Rectangle 9639">
            <a:extLst>
              <a:ext uri="{FF2B5EF4-FFF2-40B4-BE49-F238E27FC236}">
                <a16:creationId xmlns:a16="http://schemas.microsoft.com/office/drawing/2014/main" id="{4F81BECE-E925-4AA2-8EE1-9F0DFA7B7F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7825" y="1249363"/>
            <a:ext cx="5657850" cy="5984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4211" spc="-1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S</a:t>
            </a:r>
            <a:r>
              <a:rPr lang="en-US" sz="421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torage: What does it mean?</a:t>
            </a:r>
          </a:p>
        </p:txBody>
      </p:sp>
      <p:sp>
        <p:nvSpPr>
          <p:cNvPr id="3" name="Rectangle 9640">
            <a:extLst>
              <a:ext uri="{FF2B5EF4-FFF2-40B4-BE49-F238E27FC236}">
                <a16:creationId xmlns:a16="http://schemas.microsoft.com/office/drawing/2014/main" id="{D8324B99-4368-4C28-9D12-AD4093155B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7825" y="2566988"/>
            <a:ext cx="5345113" cy="617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2099" spc="114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»</a:t>
            </a:r>
            <a:r>
              <a:rPr lang="en-US" sz="2099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S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torage: “the action or method of storing something </a:t>
            </a:r>
          </a:p>
          <a:p>
            <a:pPr marL="249935" eaLnBrk="0" fontAlgn="auto" hangingPunct="0">
              <a:lnSpc>
                <a:spcPts val="2519"/>
              </a:lnSpc>
              <a:buSzTx/>
              <a:buFontTx/>
              <a:buNone/>
            </a:pP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for future</a:t>
            </a:r>
            <a:r>
              <a:rPr lang="en-US" sz="2099" spc="-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use” </a:t>
            </a:r>
          </a:p>
        </p:txBody>
      </p:sp>
      <p:sp>
        <p:nvSpPr>
          <p:cNvPr id="4" name="Rectangle 9641">
            <a:extLst>
              <a:ext uri="{FF2B5EF4-FFF2-40B4-BE49-F238E27FC236}">
                <a16:creationId xmlns:a16="http://schemas.microsoft.com/office/drawing/2014/main" id="{DE1F02FF-4BB6-47F7-966D-3B7253EAE3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7825" y="3275013"/>
            <a:ext cx="5319713" cy="617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2099" spc="114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»</a:t>
            </a:r>
            <a:r>
              <a:rPr lang="en-US" sz="209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Data storage:</a:t>
            </a:r>
            <a:r>
              <a:rPr lang="en-US" sz="2099" spc="-32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“the retention</a:t>
            </a:r>
            <a:r>
              <a:rPr lang="en-US" sz="2099" spc="-2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of retrievable data on a </a:t>
            </a:r>
          </a:p>
          <a:p>
            <a:pPr marL="249935" eaLnBrk="0" fontAlgn="auto" hangingPunct="0">
              <a:lnSpc>
                <a:spcPts val="2520"/>
              </a:lnSpc>
              <a:buSzTx/>
              <a:buFontTx/>
              <a:buNone/>
            </a:pPr>
            <a:r>
              <a:rPr lang="en-US" sz="209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computer</a:t>
            </a:r>
            <a:r>
              <a:rPr lang="en-US" sz="2099" spc="387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or other electronic</a:t>
            </a:r>
            <a:r>
              <a:rPr lang="en-US" sz="2099" spc="-2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system”</a:t>
            </a:r>
          </a:p>
        </p:txBody>
      </p:sp>
      <p:sp>
        <p:nvSpPr>
          <p:cNvPr id="5" name="Rectangle 9642">
            <a:extLst>
              <a:ext uri="{FF2B5EF4-FFF2-40B4-BE49-F238E27FC236}">
                <a16:creationId xmlns:a16="http://schemas.microsoft.com/office/drawing/2014/main" id="{45CBE17E-5473-4895-917C-240F3EE2D74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18025" y="3979863"/>
            <a:ext cx="1274763" cy="2254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158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Oxford Dictionary</a:t>
            </a:r>
          </a:p>
        </p:txBody>
      </p:sp>
      <p:sp>
        <p:nvSpPr>
          <p:cNvPr id="6" name="Rectangle 9643">
            <a:extLst>
              <a:ext uri="{FF2B5EF4-FFF2-40B4-BE49-F238E27FC236}">
                <a16:creationId xmlns:a16="http://schemas.microsoft.com/office/drawing/2014/main" id="{E3005349-545C-4366-A4A5-90E52C8169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5125" y="4457700"/>
            <a:ext cx="2724150" cy="298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2099" spc="64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Cambria Math"/>
                <a:sym typeface="Wingdings"/>
              </a:rPr>
              <a:t>⇒</a:t>
            </a:r>
            <a:r>
              <a:rPr lang="en-US" sz="2099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S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torage does not means </a:t>
            </a:r>
          </a:p>
        </p:txBody>
      </p:sp>
      <p:sp>
        <p:nvSpPr>
          <p:cNvPr id="7" name="Rectangle 9644">
            <a:extLst>
              <a:ext uri="{FF2B5EF4-FFF2-40B4-BE49-F238E27FC236}">
                <a16:creationId xmlns:a16="http://schemas.microsoft.com/office/drawing/2014/main" id="{F0BE561D-DD11-418F-BC61-1E40466A42A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77863" y="4778375"/>
            <a:ext cx="3671887" cy="298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to simply push the storage</a:t>
            </a:r>
            <a:r>
              <a:rPr lang="en-US" sz="2099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button, 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  <a:hlinkClick r:id="rId13"/>
              </a:rPr>
              <a:t>i.e.</a:t>
            </a:r>
          </a:p>
        </p:txBody>
      </p:sp>
      <p:sp>
        <p:nvSpPr>
          <p:cNvPr id="8" name="Rectangle 9645">
            <a:extLst>
              <a:ext uri="{FF2B5EF4-FFF2-40B4-BE49-F238E27FC236}">
                <a16:creationId xmlns:a16="http://schemas.microsoft.com/office/drawing/2014/main" id="{F7B09A44-F050-4317-97E7-9785191DF7F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7863" y="5099050"/>
            <a:ext cx="4111625" cy="6175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  <a:hlinkClick r:id="rId13"/>
              </a:rPr>
              <a:t>to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put something,  someho</a:t>
            </a:r>
            <a:r>
              <a:rPr lang="en-US" sz="2099" spc="-5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w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,  somewhere  </a:t>
            </a:r>
          </a:p>
          <a:p>
            <a:pPr eaLnBrk="0" fontAlgn="auto" hangingPunct="0">
              <a:lnSpc>
                <a:spcPts val="2519"/>
              </a:lnSpc>
              <a:buSzTx/>
              <a:buFontTx/>
              <a:buNone/>
            </a:pP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for future</a:t>
            </a:r>
            <a:r>
              <a:rPr lang="en-US" sz="2099" spc="-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use</a:t>
            </a:r>
          </a:p>
        </p:txBody>
      </p:sp>
      <p:sp>
        <p:nvSpPr>
          <p:cNvPr id="9" name="Rectangle 9646">
            <a:extLst>
              <a:ext uri="{FF2B5EF4-FFF2-40B4-BE49-F238E27FC236}">
                <a16:creationId xmlns:a16="http://schemas.microsoft.com/office/drawing/2014/main" id="{8570A55E-C46C-4CEA-9C1A-C03F79AD54F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65125" y="5808663"/>
            <a:ext cx="3035300" cy="298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buSzTx/>
              <a:buFontTx/>
              <a:buNone/>
            </a:pPr>
            <a:r>
              <a:rPr lang="en-US" sz="2099" spc="64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Cambria Math"/>
                <a:sym typeface="Wingdings"/>
              </a:rPr>
              <a:t>⇒</a:t>
            </a:r>
            <a:r>
              <a:rPr lang="en-US" sz="2099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S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torage is a systematic</a:t>
            </a:r>
            <a:r>
              <a:rPr lang="en-US" sz="2099" spc="-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 </a:t>
            </a:r>
            <a:r>
              <a:rPr lang="en-US" sz="2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Franklin Gothic Medium Cond"/>
                <a:sym typeface="Wingdings"/>
              </a:rPr>
              <a:t>task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256688-29D8-4B8A-AB35-FCA80AFDC0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7992" y="2245245"/>
            <a:ext cx="4031329" cy="3162574"/>
          </a:xfrm>
          <a:prstGeom prst="rect">
            <a:avLst/>
          </a:prstGeom>
        </p:spPr>
      </p:pic>
      <p:pic>
        <p:nvPicPr>
          <p:cNvPr id="15" name="Picture 119">
            <a:extLst>
              <a:ext uri="{FF2B5EF4-FFF2-40B4-BE49-F238E27FC236}">
                <a16:creationId xmlns:a16="http://schemas.microsoft.com/office/drawing/2014/main" id="{CBE9718E-7A55-4171-88DB-E58A4E1295F2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5" name="Freeform 10285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6" name="Freeform 10286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7" name="Freeform 10287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8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289" name="Picture 102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890" y="2403348"/>
            <a:ext cx="3959352" cy="2982467"/>
          </a:xfrm>
          <a:prstGeom prst="rect">
            <a:avLst/>
          </a:prstGeom>
          <a:noFill/>
        </p:spPr>
      </p:pic>
      <p:sp>
        <p:nvSpPr>
          <p:cNvPr id="10290" name="Rectangle 10290"/>
          <p:cNvSpPr/>
          <p:nvPr/>
        </p:nvSpPr>
        <p:spPr>
          <a:xfrm>
            <a:off x="377832" y="1248649"/>
            <a:ext cx="6887854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Security</a:t>
            </a:r>
            <a:r>
              <a:rPr lang="en-US" sz="4211" b="0" i="0" spc="-19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and research cooperations</a:t>
            </a:r>
          </a:p>
        </p:txBody>
      </p:sp>
      <p:sp>
        <p:nvSpPr>
          <p:cNvPr id="10291" name="Rectangle 10291"/>
          <p:cNvSpPr/>
          <p:nvPr/>
        </p:nvSpPr>
        <p:spPr>
          <a:xfrm>
            <a:off x="361068" y="2545278"/>
            <a:ext cx="3557980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Define guidelines on data security</a:t>
            </a:r>
          </a:p>
          <a:p>
            <a:pPr marL="0">
              <a:lnSpc>
                <a:spcPts val="3047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-28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estrict</a:t>
            </a:r>
            <a:r>
              <a:rPr lang="en-US" sz="2099" b="0" i="0" spc="-32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data access</a:t>
            </a:r>
          </a:p>
        </p:txBody>
      </p:sp>
      <p:sp>
        <p:nvSpPr>
          <p:cNvPr id="10292" name="Rectangle 10292"/>
          <p:cNvSpPr/>
          <p:nvPr/>
        </p:nvSpPr>
        <p:spPr>
          <a:xfrm>
            <a:off x="361068" y="3320993"/>
            <a:ext cx="312083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Encrypt sensitive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information </a:t>
            </a:r>
          </a:p>
        </p:txBody>
      </p:sp>
      <p:sp>
        <p:nvSpPr>
          <p:cNvPr id="10293" name="Rectangle 10293"/>
          <p:cNvSpPr/>
          <p:nvPr/>
        </p:nvSpPr>
        <p:spPr>
          <a:xfrm>
            <a:off x="361068" y="3641033"/>
            <a:ext cx="4940491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9935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before transmitting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or uploading to the cloud</a:t>
            </a:r>
          </a:p>
          <a:p>
            <a:pPr marL="0">
              <a:lnSpc>
                <a:spcPts val="3047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Ensure not to violate data protection regulation, </a:t>
            </a:r>
          </a:p>
        </p:txBody>
      </p:sp>
      <p:sp>
        <p:nvSpPr>
          <p:cNvPr id="10294" name="Rectangle 10294"/>
          <p:cNvSpPr/>
          <p:nvPr/>
        </p:nvSpPr>
        <p:spPr>
          <a:xfrm>
            <a:off x="611004" y="4349693"/>
            <a:ext cx="5136982" cy="618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such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as the EU’s General Data Protection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-28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egulation </a:t>
            </a:r>
          </a:p>
          <a:p>
            <a:pPr marL="0">
              <a:lnSpc>
                <a:spcPts val="2519"/>
              </a:lnSpc>
            </a:pP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(2</a:t>
            </a:r>
            <a:r>
              <a:rPr lang="en-US" sz="2099" b="0" i="0" spc="-89" baseline="0" dirty="0">
                <a:solidFill>
                  <a:srgbClr val="FFFFFF"/>
                </a:solidFill>
                <a:latin typeface="Franklin Gothic Medium Cond"/>
              </a:rPr>
              <a:t>01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6/679/EC)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Freeform 10295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6" name="Freeform 10296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7" name="Freeform 10297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8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sp>
        <p:nvSpPr>
          <p:cNvPr id="10299" name="Rectangle 10299"/>
          <p:cNvSpPr/>
          <p:nvPr/>
        </p:nvSpPr>
        <p:spPr>
          <a:xfrm>
            <a:off x="3392041" y="2821417"/>
            <a:ext cx="4004778" cy="1239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The 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traegy </a:t>
            </a:r>
          </a:p>
          <a:p>
            <a:pPr marL="1214889">
              <a:lnSpc>
                <a:spcPts val="5051"/>
              </a:lnSpc>
            </a:pP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and the </a:t>
            </a:r>
          </a:p>
        </p:txBody>
      </p:sp>
      <p:sp>
        <p:nvSpPr>
          <p:cNvPr id="10300" name="Rectangle 10300"/>
          <p:cNvSpPr/>
          <p:nvPr/>
        </p:nvSpPr>
        <p:spPr>
          <a:xfrm>
            <a:off x="3153035" y="4104624"/>
            <a:ext cx="4383720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Data Managment Plan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" name="Freeform 10301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2" name="Freeform 10302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3" name="Freeform 10303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4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305" name="Picture 103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2527300"/>
            <a:ext cx="4787900" cy="3949700"/>
          </a:xfrm>
          <a:prstGeom prst="rect">
            <a:avLst/>
          </a:prstGeom>
          <a:noFill/>
        </p:spPr>
      </p:pic>
      <p:sp>
        <p:nvSpPr>
          <p:cNvPr id="10306" name="Freeform 10306"/>
          <p:cNvSpPr/>
          <p:nvPr/>
        </p:nvSpPr>
        <p:spPr>
          <a:xfrm rot="5400000">
            <a:off x="6227704" y="2177035"/>
            <a:ext cx="3829811" cy="4663439"/>
          </a:xfrm>
          <a:custGeom>
            <a:avLst/>
            <a:gdLst/>
            <a:ahLst/>
            <a:cxnLst/>
            <a:rect l="0" t="0" r="0" b="0"/>
            <a:pathLst>
              <a:path w="31915100" h="38862000">
                <a:moveTo>
                  <a:pt x="16675100" y="38862000"/>
                </a:moveTo>
                <a:lnTo>
                  <a:pt x="0" y="8331200"/>
                </a:lnTo>
                <a:lnTo>
                  <a:pt x="15252700" y="0"/>
                </a:lnTo>
                <a:lnTo>
                  <a:pt x="31915100" y="30543500"/>
                </a:lnTo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7" name="Picture 103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4454" y="2582673"/>
            <a:ext cx="61976" cy="40639"/>
          </a:xfrm>
          <a:prstGeom prst="rect">
            <a:avLst/>
          </a:prstGeom>
          <a:noFill/>
        </p:spPr>
      </p:pic>
      <p:pic>
        <p:nvPicPr>
          <p:cNvPr id="10308" name="Picture 103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3974" y="2597912"/>
            <a:ext cx="101600" cy="42164"/>
          </a:xfrm>
          <a:prstGeom prst="rect">
            <a:avLst/>
          </a:prstGeom>
          <a:noFill/>
        </p:spPr>
      </p:pic>
      <p:pic>
        <p:nvPicPr>
          <p:cNvPr id="10309" name="Picture 1030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3493" y="2614676"/>
            <a:ext cx="141223" cy="42164"/>
          </a:xfrm>
          <a:prstGeom prst="rect">
            <a:avLst/>
          </a:prstGeom>
          <a:noFill/>
        </p:spPr>
      </p:pic>
      <p:pic>
        <p:nvPicPr>
          <p:cNvPr id="10310" name="Picture 103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3014" y="2631440"/>
            <a:ext cx="180847" cy="42164"/>
          </a:xfrm>
          <a:prstGeom prst="rect">
            <a:avLst/>
          </a:prstGeom>
          <a:noFill/>
        </p:spPr>
      </p:pic>
      <p:pic>
        <p:nvPicPr>
          <p:cNvPr id="10311" name="Picture 103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1009" y="2648204"/>
            <a:ext cx="221995" cy="42164"/>
          </a:xfrm>
          <a:prstGeom prst="rect">
            <a:avLst/>
          </a:prstGeom>
          <a:noFill/>
        </p:spPr>
      </p:pic>
      <p:pic>
        <p:nvPicPr>
          <p:cNvPr id="10312" name="Picture 103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0530" y="2664968"/>
            <a:ext cx="261619" cy="42164"/>
          </a:xfrm>
          <a:prstGeom prst="rect">
            <a:avLst/>
          </a:prstGeom>
          <a:noFill/>
        </p:spPr>
      </p:pic>
      <p:pic>
        <p:nvPicPr>
          <p:cNvPr id="10313" name="Picture 1031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0050" y="2681732"/>
            <a:ext cx="301243" cy="42164"/>
          </a:xfrm>
          <a:prstGeom prst="rect">
            <a:avLst/>
          </a:prstGeom>
          <a:noFill/>
        </p:spPr>
      </p:pic>
      <p:pic>
        <p:nvPicPr>
          <p:cNvPr id="10314" name="Picture 1031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9569" y="2698496"/>
            <a:ext cx="340868" cy="42164"/>
          </a:xfrm>
          <a:prstGeom prst="rect">
            <a:avLst/>
          </a:prstGeom>
          <a:noFill/>
        </p:spPr>
      </p:pic>
      <p:pic>
        <p:nvPicPr>
          <p:cNvPr id="10315" name="Picture 1031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9090" y="2715260"/>
            <a:ext cx="380492" cy="42164"/>
          </a:xfrm>
          <a:prstGeom prst="rect">
            <a:avLst/>
          </a:prstGeom>
          <a:noFill/>
        </p:spPr>
      </p:pic>
      <p:pic>
        <p:nvPicPr>
          <p:cNvPr id="10316" name="Picture 1031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8609" y="2732024"/>
            <a:ext cx="420116" cy="42164"/>
          </a:xfrm>
          <a:prstGeom prst="rect">
            <a:avLst/>
          </a:prstGeom>
          <a:noFill/>
        </p:spPr>
      </p:pic>
      <p:pic>
        <p:nvPicPr>
          <p:cNvPr id="10317" name="Picture 1031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6605" y="2748788"/>
            <a:ext cx="461264" cy="42164"/>
          </a:xfrm>
          <a:prstGeom prst="rect">
            <a:avLst/>
          </a:prstGeom>
          <a:noFill/>
        </p:spPr>
      </p:pic>
      <p:pic>
        <p:nvPicPr>
          <p:cNvPr id="10318" name="Picture 1031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6126" y="2765552"/>
            <a:ext cx="500888" cy="42164"/>
          </a:xfrm>
          <a:prstGeom prst="rect">
            <a:avLst/>
          </a:prstGeom>
          <a:noFill/>
        </p:spPr>
      </p:pic>
      <p:pic>
        <p:nvPicPr>
          <p:cNvPr id="10319" name="Picture 10319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5645" y="2782316"/>
            <a:ext cx="540511" cy="42164"/>
          </a:xfrm>
          <a:prstGeom prst="rect">
            <a:avLst/>
          </a:prstGeom>
          <a:noFill/>
        </p:spPr>
      </p:pic>
      <p:pic>
        <p:nvPicPr>
          <p:cNvPr id="10320" name="Picture 10320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5166" y="2799080"/>
            <a:ext cx="580135" cy="42164"/>
          </a:xfrm>
          <a:prstGeom prst="rect">
            <a:avLst/>
          </a:prstGeom>
          <a:noFill/>
        </p:spPr>
      </p:pic>
      <p:pic>
        <p:nvPicPr>
          <p:cNvPr id="10321" name="Picture 10321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4686" y="2815844"/>
            <a:ext cx="619759" cy="42164"/>
          </a:xfrm>
          <a:prstGeom prst="rect">
            <a:avLst/>
          </a:prstGeom>
          <a:noFill/>
        </p:spPr>
      </p:pic>
      <p:pic>
        <p:nvPicPr>
          <p:cNvPr id="10322" name="Picture 1032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4205" y="2832608"/>
            <a:ext cx="659383" cy="42164"/>
          </a:xfrm>
          <a:prstGeom prst="rect">
            <a:avLst/>
          </a:prstGeom>
          <a:noFill/>
        </p:spPr>
      </p:pic>
      <p:pic>
        <p:nvPicPr>
          <p:cNvPr id="10323" name="Picture 10323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2202" y="2849372"/>
            <a:ext cx="700531" cy="42164"/>
          </a:xfrm>
          <a:prstGeom prst="rect">
            <a:avLst/>
          </a:prstGeom>
          <a:noFill/>
        </p:spPr>
      </p:pic>
      <p:pic>
        <p:nvPicPr>
          <p:cNvPr id="10324" name="Picture 10324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1721" y="2866136"/>
            <a:ext cx="740155" cy="42164"/>
          </a:xfrm>
          <a:prstGeom prst="rect">
            <a:avLst/>
          </a:prstGeom>
          <a:noFill/>
        </p:spPr>
      </p:pic>
      <p:pic>
        <p:nvPicPr>
          <p:cNvPr id="10325" name="Picture 10325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1242" y="2882900"/>
            <a:ext cx="779780" cy="42164"/>
          </a:xfrm>
          <a:prstGeom prst="rect">
            <a:avLst/>
          </a:prstGeom>
          <a:noFill/>
        </p:spPr>
      </p:pic>
      <p:pic>
        <p:nvPicPr>
          <p:cNvPr id="10326" name="Picture 10326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0762" y="2899664"/>
            <a:ext cx="819404" cy="42164"/>
          </a:xfrm>
          <a:prstGeom prst="rect">
            <a:avLst/>
          </a:prstGeom>
          <a:noFill/>
        </p:spPr>
      </p:pic>
      <p:pic>
        <p:nvPicPr>
          <p:cNvPr id="10327" name="Picture 10327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0281" y="2916428"/>
            <a:ext cx="859028" cy="42164"/>
          </a:xfrm>
          <a:prstGeom prst="rect">
            <a:avLst/>
          </a:prstGeom>
          <a:noFill/>
        </p:spPr>
      </p:pic>
      <p:pic>
        <p:nvPicPr>
          <p:cNvPr id="10328" name="Picture 10328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9802" y="2933192"/>
            <a:ext cx="898652" cy="42164"/>
          </a:xfrm>
          <a:prstGeom prst="rect">
            <a:avLst/>
          </a:prstGeom>
          <a:noFill/>
        </p:spPr>
      </p:pic>
      <p:pic>
        <p:nvPicPr>
          <p:cNvPr id="10329" name="Picture 10329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9321" y="2949956"/>
            <a:ext cx="938276" cy="42164"/>
          </a:xfrm>
          <a:prstGeom prst="rect">
            <a:avLst/>
          </a:prstGeom>
          <a:noFill/>
        </p:spPr>
      </p:pic>
      <p:pic>
        <p:nvPicPr>
          <p:cNvPr id="10330" name="Picture 10330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7318" y="2966720"/>
            <a:ext cx="979423" cy="42164"/>
          </a:xfrm>
          <a:prstGeom prst="rect">
            <a:avLst/>
          </a:prstGeom>
          <a:noFill/>
        </p:spPr>
      </p:pic>
      <p:pic>
        <p:nvPicPr>
          <p:cNvPr id="10331" name="Picture 10331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838" y="2983484"/>
            <a:ext cx="1019047" cy="42164"/>
          </a:xfrm>
          <a:prstGeom prst="rect">
            <a:avLst/>
          </a:prstGeom>
          <a:noFill/>
        </p:spPr>
      </p:pic>
      <p:pic>
        <p:nvPicPr>
          <p:cNvPr id="10332" name="Picture 10332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6357" y="3000248"/>
            <a:ext cx="1058671" cy="42164"/>
          </a:xfrm>
          <a:prstGeom prst="rect">
            <a:avLst/>
          </a:prstGeom>
          <a:noFill/>
        </p:spPr>
      </p:pic>
      <p:pic>
        <p:nvPicPr>
          <p:cNvPr id="10333" name="Picture 10333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5878" y="3017012"/>
            <a:ext cx="1098295" cy="42164"/>
          </a:xfrm>
          <a:prstGeom prst="rect">
            <a:avLst/>
          </a:prstGeom>
          <a:noFill/>
        </p:spPr>
      </p:pic>
      <p:pic>
        <p:nvPicPr>
          <p:cNvPr id="10334" name="Picture 10334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5397" y="3033776"/>
            <a:ext cx="1137919" cy="42164"/>
          </a:xfrm>
          <a:prstGeom prst="rect">
            <a:avLst/>
          </a:prstGeom>
          <a:noFill/>
        </p:spPr>
      </p:pic>
      <p:pic>
        <p:nvPicPr>
          <p:cNvPr id="10335" name="Picture 10335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4918" y="3050540"/>
            <a:ext cx="1177543" cy="42164"/>
          </a:xfrm>
          <a:prstGeom prst="rect">
            <a:avLst/>
          </a:prstGeom>
          <a:noFill/>
        </p:spPr>
      </p:pic>
      <p:pic>
        <p:nvPicPr>
          <p:cNvPr id="10336" name="Picture 10336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2914" y="3067304"/>
            <a:ext cx="1218692" cy="42164"/>
          </a:xfrm>
          <a:prstGeom prst="rect">
            <a:avLst/>
          </a:prstGeom>
          <a:noFill/>
        </p:spPr>
      </p:pic>
      <p:pic>
        <p:nvPicPr>
          <p:cNvPr id="10337" name="Picture 10337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2433" y="3084068"/>
            <a:ext cx="1258316" cy="42164"/>
          </a:xfrm>
          <a:prstGeom prst="rect">
            <a:avLst/>
          </a:prstGeom>
          <a:noFill/>
        </p:spPr>
      </p:pic>
      <p:pic>
        <p:nvPicPr>
          <p:cNvPr id="10338" name="Picture 1033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1954" y="3100832"/>
            <a:ext cx="1297940" cy="42164"/>
          </a:xfrm>
          <a:prstGeom prst="rect">
            <a:avLst/>
          </a:prstGeom>
          <a:noFill/>
        </p:spPr>
      </p:pic>
      <p:pic>
        <p:nvPicPr>
          <p:cNvPr id="10339" name="Picture 10339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1474" y="3117596"/>
            <a:ext cx="1337564" cy="42164"/>
          </a:xfrm>
          <a:prstGeom prst="rect">
            <a:avLst/>
          </a:prstGeom>
          <a:noFill/>
        </p:spPr>
      </p:pic>
      <p:pic>
        <p:nvPicPr>
          <p:cNvPr id="10340" name="Picture 10340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0993" y="3134360"/>
            <a:ext cx="1377188" cy="42164"/>
          </a:xfrm>
          <a:prstGeom prst="rect">
            <a:avLst/>
          </a:prstGeom>
          <a:noFill/>
        </p:spPr>
      </p:pic>
      <p:pic>
        <p:nvPicPr>
          <p:cNvPr id="10341" name="Picture 10341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0514" y="3151124"/>
            <a:ext cx="1416811" cy="42164"/>
          </a:xfrm>
          <a:prstGeom prst="rect">
            <a:avLst/>
          </a:prstGeom>
          <a:noFill/>
        </p:spPr>
      </p:pic>
      <p:pic>
        <p:nvPicPr>
          <p:cNvPr id="10342" name="Picture 10342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033" y="3167888"/>
            <a:ext cx="1456435" cy="42164"/>
          </a:xfrm>
          <a:prstGeom prst="rect">
            <a:avLst/>
          </a:prstGeom>
          <a:noFill/>
        </p:spPr>
      </p:pic>
      <p:pic>
        <p:nvPicPr>
          <p:cNvPr id="10343" name="Picture 10343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030" y="3184652"/>
            <a:ext cx="1497583" cy="42164"/>
          </a:xfrm>
          <a:prstGeom prst="rect">
            <a:avLst/>
          </a:prstGeom>
          <a:noFill/>
        </p:spPr>
      </p:pic>
      <p:pic>
        <p:nvPicPr>
          <p:cNvPr id="10344" name="Picture 10344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7550" y="3201416"/>
            <a:ext cx="1537207" cy="42164"/>
          </a:xfrm>
          <a:prstGeom prst="rect">
            <a:avLst/>
          </a:prstGeom>
          <a:noFill/>
        </p:spPr>
      </p:pic>
      <p:pic>
        <p:nvPicPr>
          <p:cNvPr id="10345" name="Picture 10345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7069" y="3218180"/>
            <a:ext cx="1576831" cy="42164"/>
          </a:xfrm>
          <a:prstGeom prst="rect">
            <a:avLst/>
          </a:prstGeom>
          <a:noFill/>
        </p:spPr>
      </p:pic>
      <p:pic>
        <p:nvPicPr>
          <p:cNvPr id="10346" name="Picture 10346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6590" y="3234945"/>
            <a:ext cx="1616456" cy="42164"/>
          </a:xfrm>
          <a:prstGeom prst="rect">
            <a:avLst/>
          </a:prstGeom>
          <a:noFill/>
        </p:spPr>
      </p:pic>
      <p:pic>
        <p:nvPicPr>
          <p:cNvPr id="10347" name="Picture 10347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6109" y="3251708"/>
            <a:ext cx="1656080" cy="42164"/>
          </a:xfrm>
          <a:prstGeom prst="rect">
            <a:avLst/>
          </a:prstGeom>
          <a:noFill/>
        </p:spPr>
      </p:pic>
      <p:pic>
        <p:nvPicPr>
          <p:cNvPr id="10348" name="Picture 10348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630" y="3268472"/>
            <a:ext cx="1695704" cy="42164"/>
          </a:xfrm>
          <a:prstGeom prst="rect">
            <a:avLst/>
          </a:prstGeom>
          <a:noFill/>
        </p:spPr>
      </p:pic>
      <p:pic>
        <p:nvPicPr>
          <p:cNvPr id="10349" name="Picture 10349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626" y="3285236"/>
            <a:ext cx="1736852" cy="42164"/>
          </a:xfrm>
          <a:prstGeom prst="rect">
            <a:avLst/>
          </a:prstGeom>
          <a:noFill/>
        </p:spPr>
      </p:pic>
      <p:pic>
        <p:nvPicPr>
          <p:cNvPr id="10350" name="Picture 10350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3145" y="3302000"/>
            <a:ext cx="1776476" cy="42164"/>
          </a:xfrm>
          <a:prstGeom prst="rect">
            <a:avLst/>
          </a:prstGeom>
          <a:noFill/>
        </p:spPr>
      </p:pic>
      <p:pic>
        <p:nvPicPr>
          <p:cNvPr id="10351" name="Picture 10351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2666" y="3318765"/>
            <a:ext cx="1816100" cy="42164"/>
          </a:xfrm>
          <a:prstGeom prst="rect">
            <a:avLst/>
          </a:prstGeom>
          <a:noFill/>
        </p:spPr>
      </p:pic>
      <p:pic>
        <p:nvPicPr>
          <p:cNvPr id="10352" name="Picture 10352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2186" y="3335528"/>
            <a:ext cx="1855723" cy="42164"/>
          </a:xfrm>
          <a:prstGeom prst="rect">
            <a:avLst/>
          </a:prstGeom>
          <a:noFill/>
        </p:spPr>
      </p:pic>
      <p:pic>
        <p:nvPicPr>
          <p:cNvPr id="10353" name="Picture 10353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705" y="3352292"/>
            <a:ext cx="1895347" cy="42164"/>
          </a:xfrm>
          <a:prstGeom prst="rect">
            <a:avLst/>
          </a:prstGeom>
          <a:noFill/>
        </p:spPr>
      </p:pic>
      <p:pic>
        <p:nvPicPr>
          <p:cNvPr id="10354" name="Picture 10354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226" y="3369056"/>
            <a:ext cx="1934971" cy="42164"/>
          </a:xfrm>
          <a:prstGeom prst="rect">
            <a:avLst/>
          </a:prstGeom>
          <a:noFill/>
        </p:spPr>
      </p:pic>
      <p:pic>
        <p:nvPicPr>
          <p:cNvPr id="10355" name="Picture 10355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221" y="3385821"/>
            <a:ext cx="1976120" cy="42164"/>
          </a:xfrm>
          <a:prstGeom prst="rect">
            <a:avLst/>
          </a:prstGeom>
          <a:noFill/>
        </p:spPr>
      </p:pic>
      <p:pic>
        <p:nvPicPr>
          <p:cNvPr id="10356" name="Picture 10356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8742" y="3402584"/>
            <a:ext cx="2015743" cy="42164"/>
          </a:xfrm>
          <a:prstGeom prst="rect">
            <a:avLst/>
          </a:prstGeom>
          <a:noFill/>
        </p:spPr>
      </p:pic>
      <p:pic>
        <p:nvPicPr>
          <p:cNvPr id="10357" name="Picture 10357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8262" y="3419348"/>
            <a:ext cx="2055367" cy="42164"/>
          </a:xfrm>
          <a:prstGeom prst="rect">
            <a:avLst/>
          </a:prstGeom>
          <a:noFill/>
        </p:spPr>
      </p:pic>
      <p:pic>
        <p:nvPicPr>
          <p:cNvPr id="10358" name="Picture 10358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7781" y="3436112"/>
            <a:ext cx="2094992" cy="42164"/>
          </a:xfrm>
          <a:prstGeom prst="rect">
            <a:avLst/>
          </a:prstGeom>
          <a:noFill/>
        </p:spPr>
      </p:pic>
      <p:pic>
        <p:nvPicPr>
          <p:cNvPr id="10359" name="Picture 10359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302" y="3452877"/>
            <a:ext cx="2134616" cy="42164"/>
          </a:xfrm>
          <a:prstGeom prst="rect">
            <a:avLst/>
          </a:prstGeom>
          <a:noFill/>
        </p:spPr>
      </p:pic>
      <p:pic>
        <p:nvPicPr>
          <p:cNvPr id="10360" name="Picture 10360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6821" y="3469640"/>
            <a:ext cx="2174240" cy="42164"/>
          </a:xfrm>
          <a:prstGeom prst="rect">
            <a:avLst/>
          </a:prstGeom>
          <a:noFill/>
        </p:spPr>
      </p:pic>
      <p:pic>
        <p:nvPicPr>
          <p:cNvPr id="10361" name="Picture 10361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6342" y="3486404"/>
            <a:ext cx="2213864" cy="42164"/>
          </a:xfrm>
          <a:prstGeom prst="rect">
            <a:avLst/>
          </a:prstGeom>
          <a:noFill/>
        </p:spPr>
      </p:pic>
      <p:pic>
        <p:nvPicPr>
          <p:cNvPr id="10362" name="Picture 10362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4338" y="3503168"/>
            <a:ext cx="2255011" cy="42164"/>
          </a:xfrm>
          <a:prstGeom prst="rect">
            <a:avLst/>
          </a:prstGeom>
          <a:noFill/>
        </p:spPr>
      </p:pic>
      <p:pic>
        <p:nvPicPr>
          <p:cNvPr id="10363" name="Picture 10363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3857" y="3519933"/>
            <a:ext cx="2294635" cy="42164"/>
          </a:xfrm>
          <a:prstGeom prst="rect">
            <a:avLst/>
          </a:prstGeom>
          <a:noFill/>
        </p:spPr>
      </p:pic>
      <p:pic>
        <p:nvPicPr>
          <p:cNvPr id="10364" name="Picture 10364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378" y="3536696"/>
            <a:ext cx="2334259" cy="42164"/>
          </a:xfrm>
          <a:prstGeom prst="rect">
            <a:avLst/>
          </a:prstGeom>
          <a:noFill/>
        </p:spPr>
      </p:pic>
      <p:pic>
        <p:nvPicPr>
          <p:cNvPr id="10365" name="Picture 10365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2897" y="3553460"/>
            <a:ext cx="2373883" cy="42164"/>
          </a:xfrm>
          <a:prstGeom prst="rect">
            <a:avLst/>
          </a:prstGeom>
          <a:noFill/>
        </p:spPr>
      </p:pic>
      <p:pic>
        <p:nvPicPr>
          <p:cNvPr id="10366" name="Picture 10366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2418" y="3570224"/>
            <a:ext cx="2413507" cy="42164"/>
          </a:xfrm>
          <a:prstGeom prst="rect">
            <a:avLst/>
          </a:prstGeom>
          <a:noFill/>
        </p:spPr>
      </p:pic>
      <p:pic>
        <p:nvPicPr>
          <p:cNvPr id="10367" name="Picture 10367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1938" y="3586989"/>
            <a:ext cx="2453132" cy="42164"/>
          </a:xfrm>
          <a:prstGeom prst="rect">
            <a:avLst/>
          </a:prstGeom>
          <a:noFill/>
        </p:spPr>
      </p:pic>
      <p:pic>
        <p:nvPicPr>
          <p:cNvPr id="10368" name="Picture 10368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9933" y="3603752"/>
            <a:ext cx="2494280" cy="42164"/>
          </a:xfrm>
          <a:prstGeom prst="rect">
            <a:avLst/>
          </a:prstGeom>
          <a:noFill/>
        </p:spPr>
      </p:pic>
      <p:pic>
        <p:nvPicPr>
          <p:cNvPr id="10369" name="Picture 10369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9454" y="3620516"/>
            <a:ext cx="2533904" cy="42164"/>
          </a:xfrm>
          <a:prstGeom prst="rect">
            <a:avLst/>
          </a:prstGeom>
          <a:noFill/>
        </p:spPr>
      </p:pic>
      <p:pic>
        <p:nvPicPr>
          <p:cNvPr id="10370" name="Picture 10370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974" y="3637280"/>
            <a:ext cx="2573528" cy="42164"/>
          </a:xfrm>
          <a:prstGeom prst="rect">
            <a:avLst/>
          </a:prstGeom>
          <a:noFill/>
        </p:spPr>
      </p:pic>
      <p:pic>
        <p:nvPicPr>
          <p:cNvPr id="10371" name="Picture 10371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8493" y="3654045"/>
            <a:ext cx="2613152" cy="42164"/>
          </a:xfrm>
          <a:prstGeom prst="rect">
            <a:avLst/>
          </a:prstGeom>
          <a:noFill/>
        </p:spPr>
      </p:pic>
      <p:pic>
        <p:nvPicPr>
          <p:cNvPr id="10372" name="Picture 10372"/>
          <p:cNvPicPr>
            <a:picLocks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014" y="3670808"/>
            <a:ext cx="2652776" cy="42164"/>
          </a:xfrm>
          <a:prstGeom prst="rect">
            <a:avLst/>
          </a:prstGeom>
          <a:noFill/>
        </p:spPr>
      </p:pic>
      <p:pic>
        <p:nvPicPr>
          <p:cNvPr id="10373" name="Picture 10373"/>
          <p:cNvPicPr>
            <a:picLocks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7533" y="3687572"/>
            <a:ext cx="2692400" cy="42164"/>
          </a:xfrm>
          <a:prstGeom prst="rect">
            <a:avLst/>
          </a:prstGeom>
          <a:noFill/>
        </p:spPr>
      </p:pic>
      <p:pic>
        <p:nvPicPr>
          <p:cNvPr id="10374" name="Picture 10374"/>
          <p:cNvPicPr>
            <a:picLocks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5530" y="3704336"/>
            <a:ext cx="2733547" cy="42164"/>
          </a:xfrm>
          <a:prstGeom prst="rect">
            <a:avLst/>
          </a:prstGeom>
          <a:noFill/>
        </p:spPr>
      </p:pic>
      <p:pic>
        <p:nvPicPr>
          <p:cNvPr id="10375" name="Picture 10375"/>
          <p:cNvPicPr>
            <a:picLocks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5050" y="3721100"/>
            <a:ext cx="2773171" cy="42164"/>
          </a:xfrm>
          <a:prstGeom prst="rect">
            <a:avLst/>
          </a:prstGeom>
          <a:noFill/>
        </p:spPr>
      </p:pic>
      <p:pic>
        <p:nvPicPr>
          <p:cNvPr id="10376" name="Picture 10376"/>
          <p:cNvPicPr>
            <a:picLocks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4569" y="3737865"/>
            <a:ext cx="2812795" cy="42164"/>
          </a:xfrm>
          <a:prstGeom prst="rect">
            <a:avLst/>
          </a:prstGeom>
          <a:noFill/>
        </p:spPr>
      </p:pic>
      <p:pic>
        <p:nvPicPr>
          <p:cNvPr id="10377" name="Picture 10377"/>
          <p:cNvPicPr>
            <a:picLocks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090" y="3754628"/>
            <a:ext cx="2852419" cy="42164"/>
          </a:xfrm>
          <a:prstGeom prst="rect">
            <a:avLst/>
          </a:prstGeom>
          <a:noFill/>
        </p:spPr>
      </p:pic>
      <p:pic>
        <p:nvPicPr>
          <p:cNvPr id="10378" name="Picture 10378"/>
          <p:cNvPicPr>
            <a:picLocks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3609" y="3771392"/>
            <a:ext cx="2892043" cy="42164"/>
          </a:xfrm>
          <a:prstGeom prst="rect">
            <a:avLst/>
          </a:prstGeom>
          <a:noFill/>
        </p:spPr>
      </p:pic>
      <p:pic>
        <p:nvPicPr>
          <p:cNvPr id="10379" name="Picture 10379"/>
          <p:cNvPicPr>
            <a:picLocks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30" y="3788156"/>
            <a:ext cx="2931668" cy="42164"/>
          </a:xfrm>
          <a:prstGeom prst="rect">
            <a:avLst/>
          </a:prstGeom>
          <a:noFill/>
        </p:spPr>
      </p:pic>
      <p:pic>
        <p:nvPicPr>
          <p:cNvPr id="10380" name="Picture 10380"/>
          <p:cNvPicPr>
            <a:picLocks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2650" y="3804921"/>
            <a:ext cx="2971292" cy="42164"/>
          </a:xfrm>
          <a:prstGeom prst="rect">
            <a:avLst/>
          </a:prstGeom>
          <a:noFill/>
        </p:spPr>
      </p:pic>
      <p:pic>
        <p:nvPicPr>
          <p:cNvPr id="10381" name="Picture 10381"/>
          <p:cNvPicPr>
            <a:picLocks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0645" y="3821684"/>
            <a:ext cx="3012440" cy="42164"/>
          </a:xfrm>
          <a:prstGeom prst="rect">
            <a:avLst/>
          </a:prstGeom>
          <a:noFill/>
        </p:spPr>
      </p:pic>
      <p:pic>
        <p:nvPicPr>
          <p:cNvPr id="10382" name="Picture 10382"/>
          <p:cNvPicPr>
            <a:picLocks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0166" y="3838448"/>
            <a:ext cx="3052064" cy="42164"/>
          </a:xfrm>
          <a:prstGeom prst="rect">
            <a:avLst/>
          </a:prstGeom>
          <a:noFill/>
        </p:spPr>
      </p:pic>
      <p:pic>
        <p:nvPicPr>
          <p:cNvPr id="10383" name="Picture 10383"/>
          <p:cNvPicPr>
            <a:picLocks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9686" y="3855212"/>
            <a:ext cx="3091688" cy="42164"/>
          </a:xfrm>
          <a:prstGeom prst="rect">
            <a:avLst/>
          </a:prstGeom>
          <a:noFill/>
        </p:spPr>
      </p:pic>
      <p:pic>
        <p:nvPicPr>
          <p:cNvPr id="10384" name="Picture 10384"/>
          <p:cNvPicPr>
            <a:picLocks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9205" y="3871977"/>
            <a:ext cx="3131311" cy="42164"/>
          </a:xfrm>
          <a:prstGeom prst="rect">
            <a:avLst/>
          </a:prstGeom>
          <a:noFill/>
        </p:spPr>
      </p:pic>
      <p:pic>
        <p:nvPicPr>
          <p:cNvPr id="10385" name="Picture 10385"/>
          <p:cNvPicPr>
            <a:picLocks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8726" y="3888740"/>
            <a:ext cx="3170935" cy="42164"/>
          </a:xfrm>
          <a:prstGeom prst="rect">
            <a:avLst/>
          </a:prstGeom>
          <a:noFill/>
        </p:spPr>
      </p:pic>
      <p:pic>
        <p:nvPicPr>
          <p:cNvPr id="10386" name="Picture 10386"/>
          <p:cNvPicPr>
            <a:picLocks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8245" y="3905504"/>
            <a:ext cx="3210559" cy="42164"/>
          </a:xfrm>
          <a:prstGeom prst="rect">
            <a:avLst/>
          </a:prstGeom>
          <a:noFill/>
        </p:spPr>
      </p:pic>
      <p:pic>
        <p:nvPicPr>
          <p:cNvPr id="10387" name="Picture 10387"/>
          <p:cNvPicPr>
            <a:picLocks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6242" y="3922268"/>
            <a:ext cx="3251707" cy="42164"/>
          </a:xfrm>
          <a:prstGeom prst="rect">
            <a:avLst/>
          </a:prstGeom>
          <a:noFill/>
        </p:spPr>
      </p:pic>
      <p:pic>
        <p:nvPicPr>
          <p:cNvPr id="10388" name="Picture 10388"/>
          <p:cNvPicPr>
            <a:picLocks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5762" y="3939033"/>
            <a:ext cx="3291332" cy="42164"/>
          </a:xfrm>
          <a:prstGeom prst="rect">
            <a:avLst/>
          </a:prstGeom>
          <a:noFill/>
        </p:spPr>
      </p:pic>
      <p:pic>
        <p:nvPicPr>
          <p:cNvPr id="10389" name="Picture 10389"/>
          <p:cNvPicPr>
            <a:picLocks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281" y="3955796"/>
            <a:ext cx="3330956" cy="42164"/>
          </a:xfrm>
          <a:prstGeom prst="rect">
            <a:avLst/>
          </a:prstGeom>
          <a:noFill/>
        </p:spPr>
      </p:pic>
      <p:pic>
        <p:nvPicPr>
          <p:cNvPr id="10390" name="Picture 10390"/>
          <p:cNvPicPr>
            <a:picLocks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802" y="3972560"/>
            <a:ext cx="3370579" cy="42164"/>
          </a:xfrm>
          <a:prstGeom prst="rect">
            <a:avLst/>
          </a:prstGeom>
          <a:noFill/>
        </p:spPr>
      </p:pic>
      <p:pic>
        <p:nvPicPr>
          <p:cNvPr id="10391" name="Picture 10391"/>
          <p:cNvPicPr>
            <a:picLocks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4321" y="3989324"/>
            <a:ext cx="3410203" cy="42164"/>
          </a:xfrm>
          <a:prstGeom prst="rect">
            <a:avLst/>
          </a:prstGeom>
          <a:noFill/>
        </p:spPr>
      </p:pic>
      <p:pic>
        <p:nvPicPr>
          <p:cNvPr id="10392" name="Picture 10392"/>
          <p:cNvPicPr>
            <a:picLocks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3842" y="4006089"/>
            <a:ext cx="3449828" cy="42164"/>
          </a:xfrm>
          <a:prstGeom prst="rect">
            <a:avLst/>
          </a:prstGeom>
          <a:noFill/>
        </p:spPr>
      </p:pic>
      <p:pic>
        <p:nvPicPr>
          <p:cNvPr id="10393" name="Picture 10393"/>
          <p:cNvPicPr>
            <a:picLocks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3362" y="4022852"/>
            <a:ext cx="3489452" cy="42164"/>
          </a:xfrm>
          <a:prstGeom prst="rect">
            <a:avLst/>
          </a:prstGeom>
          <a:noFill/>
        </p:spPr>
      </p:pic>
      <p:pic>
        <p:nvPicPr>
          <p:cNvPr id="10394" name="Picture 10394"/>
          <p:cNvPicPr>
            <a:picLocks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357" y="4039616"/>
            <a:ext cx="3530600" cy="42164"/>
          </a:xfrm>
          <a:prstGeom prst="rect">
            <a:avLst/>
          </a:prstGeom>
          <a:noFill/>
        </p:spPr>
      </p:pic>
      <p:pic>
        <p:nvPicPr>
          <p:cNvPr id="10395" name="Picture 10395"/>
          <p:cNvPicPr>
            <a:picLocks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0878" y="4056380"/>
            <a:ext cx="3570223" cy="42164"/>
          </a:xfrm>
          <a:prstGeom prst="rect">
            <a:avLst/>
          </a:prstGeom>
          <a:noFill/>
        </p:spPr>
      </p:pic>
      <p:pic>
        <p:nvPicPr>
          <p:cNvPr id="10396" name="Picture 10396"/>
          <p:cNvPicPr>
            <a:picLocks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0397" y="4073145"/>
            <a:ext cx="3609847" cy="42164"/>
          </a:xfrm>
          <a:prstGeom prst="rect">
            <a:avLst/>
          </a:prstGeom>
          <a:noFill/>
        </p:spPr>
      </p:pic>
      <p:pic>
        <p:nvPicPr>
          <p:cNvPr id="10397" name="Picture 10397"/>
          <p:cNvPicPr>
            <a:picLocks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9918" y="4089908"/>
            <a:ext cx="3649471" cy="42164"/>
          </a:xfrm>
          <a:prstGeom prst="rect">
            <a:avLst/>
          </a:prstGeom>
          <a:noFill/>
        </p:spPr>
      </p:pic>
      <p:pic>
        <p:nvPicPr>
          <p:cNvPr id="10398" name="Picture 10398"/>
          <p:cNvPicPr>
            <a:picLocks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9438" y="4106672"/>
            <a:ext cx="3689095" cy="42164"/>
          </a:xfrm>
          <a:prstGeom prst="rect">
            <a:avLst/>
          </a:prstGeom>
          <a:noFill/>
        </p:spPr>
      </p:pic>
      <p:pic>
        <p:nvPicPr>
          <p:cNvPr id="10399" name="Picture 10399"/>
          <p:cNvPicPr>
            <a:picLocks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957" y="4123436"/>
            <a:ext cx="3728719" cy="42164"/>
          </a:xfrm>
          <a:prstGeom prst="rect">
            <a:avLst/>
          </a:prstGeom>
          <a:noFill/>
        </p:spPr>
      </p:pic>
      <p:pic>
        <p:nvPicPr>
          <p:cNvPr id="10400" name="Picture 10400"/>
          <p:cNvPicPr>
            <a:picLocks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6954" y="4140200"/>
            <a:ext cx="3769868" cy="42164"/>
          </a:xfrm>
          <a:prstGeom prst="rect">
            <a:avLst/>
          </a:prstGeom>
          <a:noFill/>
        </p:spPr>
      </p:pic>
      <p:pic>
        <p:nvPicPr>
          <p:cNvPr id="10401" name="Picture 10401"/>
          <p:cNvPicPr>
            <a:picLocks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474" y="4156965"/>
            <a:ext cx="3809492" cy="42164"/>
          </a:xfrm>
          <a:prstGeom prst="rect">
            <a:avLst/>
          </a:prstGeom>
          <a:noFill/>
        </p:spPr>
      </p:pic>
      <p:pic>
        <p:nvPicPr>
          <p:cNvPr id="10402" name="Picture 10402"/>
          <p:cNvPicPr>
            <a:picLocks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993" y="4173728"/>
            <a:ext cx="3849116" cy="42164"/>
          </a:xfrm>
          <a:prstGeom prst="rect">
            <a:avLst/>
          </a:prstGeom>
          <a:noFill/>
        </p:spPr>
      </p:pic>
      <p:pic>
        <p:nvPicPr>
          <p:cNvPr id="10403" name="Picture 10403"/>
          <p:cNvPicPr>
            <a:picLocks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5514" y="4190492"/>
            <a:ext cx="3888740" cy="42164"/>
          </a:xfrm>
          <a:prstGeom prst="rect">
            <a:avLst/>
          </a:prstGeom>
          <a:noFill/>
        </p:spPr>
      </p:pic>
      <p:pic>
        <p:nvPicPr>
          <p:cNvPr id="10404" name="Picture 10404"/>
          <p:cNvPicPr>
            <a:picLocks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033" y="4207256"/>
            <a:ext cx="3928364" cy="42164"/>
          </a:xfrm>
          <a:prstGeom prst="rect">
            <a:avLst/>
          </a:prstGeom>
          <a:noFill/>
        </p:spPr>
      </p:pic>
      <p:pic>
        <p:nvPicPr>
          <p:cNvPr id="10405" name="Picture 10405"/>
          <p:cNvPicPr>
            <a:picLocks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4553" y="4224021"/>
            <a:ext cx="3967988" cy="42164"/>
          </a:xfrm>
          <a:prstGeom prst="rect">
            <a:avLst/>
          </a:prstGeom>
          <a:noFill/>
        </p:spPr>
      </p:pic>
      <p:pic>
        <p:nvPicPr>
          <p:cNvPr id="10406" name="Picture 10406"/>
          <p:cNvPicPr>
            <a:picLocks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2550" y="4240784"/>
            <a:ext cx="4009135" cy="42164"/>
          </a:xfrm>
          <a:prstGeom prst="rect">
            <a:avLst/>
          </a:prstGeom>
          <a:noFill/>
        </p:spPr>
      </p:pic>
      <p:pic>
        <p:nvPicPr>
          <p:cNvPr id="10407" name="Picture 10407"/>
          <p:cNvPicPr>
            <a:picLocks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070" y="4257548"/>
            <a:ext cx="4048759" cy="42164"/>
          </a:xfrm>
          <a:prstGeom prst="rect">
            <a:avLst/>
          </a:prstGeom>
          <a:noFill/>
        </p:spPr>
      </p:pic>
      <p:pic>
        <p:nvPicPr>
          <p:cNvPr id="10408" name="Picture 10408"/>
          <p:cNvPicPr>
            <a:picLocks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1590" y="4274312"/>
            <a:ext cx="4088384" cy="42164"/>
          </a:xfrm>
          <a:prstGeom prst="rect">
            <a:avLst/>
          </a:prstGeom>
          <a:noFill/>
        </p:spPr>
      </p:pic>
      <p:pic>
        <p:nvPicPr>
          <p:cNvPr id="10409" name="Picture 10409"/>
          <p:cNvPicPr>
            <a:picLocks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1109" y="4291077"/>
            <a:ext cx="4128008" cy="42164"/>
          </a:xfrm>
          <a:prstGeom prst="rect">
            <a:avLst/>
          </a:prstGeom>
          <a:noFill/>
        </p:spPr>
      </p:pic>
      <p:pic>
        <p:nvPicPr>
          <p:cNvPr id="10410" name="Picture 10410"/>
          <p:cNvPicPr>
            <a:picLocks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0" y="4307840"/>
            <a:ext cx="4167632" cy="42164"/>
          </a:xfrm>
          <a:prstGeom prst="rect">
            <a:avLst/>
          </a:prstGeom>
          <a:noFill/>
        </p:spPr>
      </p:pic>
      <p:pic>
        <p:nvPicPr>
          <p:cNvPr id="10411" name="Picture 10411"/>
          <p:cNvPicPr>
            <a:picLocks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150" y="4324604"/>
            <a:ext cx="4207255" cy="42164"/>
          </a:xfrm>
          <a:prstGeom prst="rect">
            <a:avLst/>
          </a:prstGeom>
          <a:noFill/>
        </p:spPr>
      </p:pic>
      <p:pic>
        <p:nvPicPr>
          <p:cNvPr id="10412" name="Picture 10412"/>
          <p:cNvPicPr>
            <a:picLocks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9670" y="4341368"/>
            <a:ext cx="4246879" cy="42164"/>
          </a:xfrm>
          <a:prstGeom prst="rect">
            <a:avLst/>
          </a:prstGeom>
          <a:noFill/>
        </p:spPr>
      </p:pic>
      <p:pic>
        <p:nvPicPr>
          <p:cNvPr id="10413" name="Picture 10413"/>
          <p:cNvPicPr>
            <a:picLocks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7665" y="4358133"/>
            <a:ext cx="4288028" cy="42164"/>
          </a:xfrm>
          <a:prstGeom prst="rect">
            <a:avLst/>
          </a:prstGeom>
          <a:noFill/>
        </p:spPr>
      </p:pic>
      <p:pic>
        <p:nvPicPr>
          <p:cNvPr id="10414" name="Picture 10414"/>
          <p:cNvPicPr>
            <a:picLocks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7186" y="4374896"/>
            <a:ext cx="4327652" cy="42164"/>
          </a:xfrm>
          <a:prstGeom prst="rect">
            <a:avLst/>
          </a:prstGeom>
          <a:noFill/>
        </p:spPr>
      </p:pic>
      <p:pic>
        <p:nvPicPr>
          <p:cNvPr id="10415" name="Picture 10415"/>
          <p:cNvPicPr>
            <a:picLocks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6706" y="4391660"/>
            <a:ext cx="4367275" cy="42164"/>
          </a:xfrm>
          <a:prstGeom prst="rect">
            <a:avLst/>
          </a:prstGeom>
          <a:noFill/>
        </p:spPr>
      </p:pic>
      <p:pic>
        <p:nvPicPr>
          <p:cNvPr id="10416" name="Picture 10416"/>
          <p:cNvPicPr>
            <a:picLocks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6226" y="4408424"/>
            <a:ext cx="4399279" cy="42164"/>
          </a:xfrm>
          <a:prstGeom prst="rect">
            <a:avLst/>
          </a:prstGeom>
          <a:noFill/>
        </p:spPr>
      </p:pic>
      <p:pic>
        <p:nvPicPr>
          <p:cNvPr id="10417" name="Picture 10417"/>
          <p:cNvPicPr>
            <a:picLocks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5746" y="4425189"/>
            <a:ext cx="4403852" cy="42164"/>
          </a:xfrm>
          <a:prstGeom prst="rect">
            <a:avLst/>
          </a:prstGeom>
          <a:noFill/>
        </p:spPr>
      </p:pic>
      <p:pic>
        <p:nvPicPr>
          <p:cNvPr id="10418" name="Picture 10418"/>
          <p:cNvPicPr>
            <a:picLocks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5265" y="4441952"/>
            <a:ext cx="4403852" cy="42164"/>
          </a:xfrm>
          <a:prstGeom prst="rect">
            <a:avLst/>
          </a:prstGeom>
          <a:noFill/>
        </p:spPr>
      </p:pic>
      <p:pic>
        <p:nvPicPr>
          <p:cNvPr id="10419" name="Picture 10419"/>
          <p:cNvPicPr>
            <a:picLocks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262" y="4458716"/>
            <a:ext cx="4405376" cy="42164"/>
          </a:xfrm>
          <a:prstGeom prst="rect">
            <a:avLst/>
          </a:prstGeom>
          <a:noFill/>
        </p:spPr>
      </p:pic>
      <p:pic>
        <p:nvPicPr>
          <p:cNvPr id="10420" name="Picture 10420"/>
          <p:cNvPicPr>
            <a:picLocks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782" y="4475480"/>
            <a:ext cx="4405375" cy="42164"/>
          </a:xfrm>
          <a:prstGeom prst="rect">
            <a:avLst/>
          </a:prstGeom>
          <a:noFill/>
        </p:spPr>
      </p:pic>
      <p:pic>
        <p:nvPicPr>
          <p:cNvPr id="10421" name="Picture 10421"/>
          <p:cNvPicPr>
            <a:picLocks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2302" y="4492245"/>
            <a:ext cx="4403852" cy="42164"/>
          </a:xfrm>
          <a:prstGeom prst="rect">
            <a:avLst/>
          </a:prstGeom>
          <a:noFill/>
        </p:spPr>
      </p:pic>
      <p:pic>
        <p:nvPicPr>
          <p:cNvPr id="10422" name="Picture 10422"/>
          <p:cNvPicPr>
            <a:picLocks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1821" y="4509008"/>
            <a:ext cx="4403852" cy="42164"/>
          </a:xfrm>
          <a:prstGeom prst="rect">
            <a:avLst/>
          </a:prstGeom>
          <a:noFill/>
        </p:spPr>
      </p:pic>
      <p:pic>
        <p:nvPicPr>
          <p:cNvPr id="10423" name="Picture 10423"/>
          <p:cNvPicPr>
            <a:picLocks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342" y="4525772"/>
            <a:ext cx="4403852" cy="42164"/>
          </a:xfrm>
          <a:prstGeom prst="rect">
            <a:avLst/>
          </a:prstGeom>
          <a:noFill/>
        </p:spPr>
      </p:pic>
      <p:pic>
        <p:nvPicPr>
          <p:cNvPr id="10424" name="Picture 10424"/>
          <p:cNvPicPr>
            <a:picLocks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862" y="4542536"/>
            <a:ext cx="4403852" cy="42164"/>
          </a:xfrm>
          <a:prstGeom prst="rect">
            <a:avLst/>
          </a:prstGeom>
          <a:noFill/>
        </p:spPr>
      </p:pic>
      <p:pic>
        <p:nvPicPr>
          <p:cNvPr id="10425" name="Picture 10425"/>
          <p:cNvPicPr>
            <a:picLocks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858" y="4559300"/>
            <a:ext cx="4405375" cy="42164"/>
          </a:xfrm>
          <a:prstGeom prst="rect">
            <a:avLst/>
          </a:prstGeom>
          <a:noFill/>
        </p:spPr>
      </p:pic>
      <p:pic>
        <p:nvPicPr>
          <p:cNvPr id="10426" name="Picture 10426"/>
          <p:cNvPicPr>
            <a:picLocks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8190" y="4576065"/>
            <a:ext cx="4385564" cy="42164"/>
          </a:xfrm>
          <a:prstGeom prst="rect">
            <a:avLst/>
          </a:prstGeom>
          <a:noFill/>
        </p:spPr>
      </p:pic>
      <p:pic>
        <p:nvPicPr>
          <p:cNvPr id="10427" name="Picture 10427"/>
          <p:cNvPicPr>
            <a:picLocks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4286" y="4592828"/>
            <a:ext cx="4347464" cy="42164"/>
          </a:xfrm>
          <a:prstGeom prst="rect">
            <a:avLst/>
          </a:prstGeom>
          <a:noFill/>
        </p:spPr>
      </p:pic>
      <p:pic>
        <p:nvPicPr>
          <p:cNvPr id="10428" name="Picture 10428"/>
          <p:cNvPicPr>
            <a:picLocks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430" y="4609592"/>
            <a:ext cx="4307840" cy="42164"/>
          </a:xfrm>
          <a:prstGeom prst="rect">
            <a:avLst/>
          </a:prstGeom>
          <a:noFill/>
        </p:spPr>
      </p:pic>
      <p:pic>
        <p:nvPicPr>
          <p:cNvPr id="10429" name="Picture 10429"/>
          <p:cNvPicPr>
            <a:picLocks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2574" y="4626356"/>
            <a:ext cx="4268216" cy="42164"/>
          </a:xfrm>
          <a:prstGeom prst="rect">
            <a:avLst/>
          </a:prstGeom>
          <a:noFill/>
        </p:spPr>
      </p:pic>
      <p:pic>
        <p:nvPicPr>
          <p:cNvPr id="10430" name="Picture 10430"/>
          <p:cNvPicPr>
            <a:picLocks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718" y="4643121"/>
            <a:ext cx="4228591" cy="42164"/>
          </a:xfrm>
          <a:prstGeom prst="rect">
            <a:avLst/>
          </a:prstGeom>
          <a:noFill/>
        </p:spPr>
      </p:pic>
      <p:pic>
        <p:nvPicPr>
          <p:cNvPr id="10431" name="Picture 10431"/>
          <p:cNvPicPr>
            <a:picLocks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862" y="4659884"/>
            <a:ext cx="4188967" cy="42164"/>
          </a:xfrm>
          <a:prstGeom prst="rect">
            <a:avLst/>
          </a:prstGeom>
          <a:noFill/>
        </p:spPr>
      </p:pic>
      <p:pic>
        <p:nvPicPr>
          <p:cNvPr id="10432" name="Picture 10432"/>
          <p:cNvPicPr>
            <a:picLocks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0006" y="4676648"/>
            <a:ext cx="4149344" cy="42164"/>
          </a:xfrm>
          <a:prstGeom prst="rect">
            <a:avLst/>
          </a:prstGeom>
          <a:noFill/>
        </p:spPr>
      </p:pic>
      <p:pic>
        <p:nvPicPr>
          <p:cNvPr id="10433" name="Picture 10433"/>
          <p:cNvPicPr>
            <a:picLocks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150" y="4693412"/>
            <a:ext cx="4109720" cy="42164"/>
          </a:xfrm>
          <a:prstGeom prst="rect">
            <a:avLst/>
          </a:prstGeom>
          <a:noFill/>
        </p:spPr>
      </p:pic>
      <p:pic>
        <p:nvPicPr>
          <p:cNvPr id="10434" name="Picture 10434"/>
          <p:cNvPicPr>
            <a:picLocks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294" y="4710177"/>
            <a:ext cx="4068572" cy="42164"/>
          </a:xfrm>
          <a:prstGeom prst="rect">
            <a:avLst/>
          </a:prstGeom>
          <a:noFill/>
        </p:spPr>
      </p:pic>
      <p:pic>
        <p:nvPicPr>
          <p:cNvPr id="10435" name="Picture 10435"/>
          <p:cNvPicPr>
            <a:picLocks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7438" y="4726940"/>
            <a:ext cx="4028947" cy="42164"/>
          </a:xfrm>
          <a:prstGeom prst="rect">
            <a:avLst/>
          </a:prstGeom>
          <a:noFill/>
        </p:spPr>
      </p:pic>
      <p:pic>
        <p:nvPicPr>
          <p:cNvPr id="10436" name="Picture 10436"/>
          <p:cNvPicPr>
            <a:picLocks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582" y="4743704"/>
            <a:ext cx="3989323" cy="42164"/>
          </a:xfrm>
          <a:prstGeom prst="rect">
            <a:avLst/>
          </a:prstGeom>
          <a:noFill/>
        </p:spPr>
      </p:pic>
      <p:pic>
        <p:nvPicPr>
          <p:cNvPr id="10437" name="Picture 10437"/>
          <p:cNvPicPr>
            <a:picLocks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726" y="4760468"/>
            <a:ext cx="3949700" cy="42164"/>
          </a:xfrm>
          <a:prstGeom prst="rect">
            <a:avLst/>
          </a:prstGeom>
          <a:noFill/>
        </p:spPr>
      </p:pic>
      <p:pic>
        <p:nvPicPr>
          <p:cNvPr id="10438" name="Picture 10438"/>
          <p:cNvPicPr>
            <a:picLocks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4870" y="4777233"/>
            <a:ext cx="3910076" cy="42164"/>
          </a:xfrm>
          <a:prstGeom prst="rect">
            <a:avLst/>
          </a:prstGeom>
          <a:noFill/>
        </p:spPr>
      </p:pic>
      <p:pic>
        <p:nvPicPr>
          <p:cNvPr id="10439" name="Picture 10439"/>
          <p:cNvPicPr>
            <a:picLocks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4014" y="4793996"/>
            <a:ext cx="3870452" cy="42164"/>
          </a:xfrm>
          <a:prstGeom prst="rect">
            <a:avLst/>
          </a:prstGeom>
          <a:noFill/>
        </p:spPr>
      </p:pic>
      <p:pic>
        <p:nvPicPr>
          <p:cNvPr id="10440" name="Picture 10440"/>
          <p:cNvPicPr>
            <a:picLocks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3158" y="4810760"/>
            <a:ext cx="3829303" cy="42164"/>
          </a:xfrm>
          <a:prstGeom prst="rect">
            <a:avLst/>
          </a:prstGeom>
          <a:noFill/>
        </p:spPr>
      </p:pic>
      <p:pic>
        <p:nvPicPr>
          <p:cNvPr id="10441" name="Picture 10441"/>
          <p:cNvPicPr>
            <a:picLocks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2302" y="4827524"/>
            <a:ext cx="3789679" cy="42164"/>
          </a:xfrm>
          <a:prstGeom prst="rect">
            <a:avLst/>
          </a:prstGeom>
          <a:noFill/>
        </p:spPr>
      </p:pic>
      <p:pic>
        <p:nvPicPr>
          <p:cNvPr id="10442" name="Picture 10442"/>
          <p:cNvPicPr>
            <a:picLocks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1446" y="4844289"/>
            <a:ext cx="3750055" cy="42164"/>
          </a:xfrm>
          <a:prstGeom prst="rect">
            <a:avLst/>
          </a:prstGeom>
          <a:noFill/>
        </p:spPr>
      </p:pic>
      <p:pic>
        <p:nvPicPr>
          <p:cNvPr id="10443" name="Picture 10443"/>
          <p:cNvPicPr>
            <a:picLocks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0590" y="4861052"/>
            <a:ext cx="3710432" cy="42164"/>
          </a:xfrm>
          <a:prstGeom prst="rect">
            <a:avLst/>
          </a:prstGeom>
          <a:noFill/>
        </p:spPr>
      </p:pic>
      <p:pic>
        <p:nvPicPr>
          <p:cNvPr id="10444" name="Picture 10444"/>
          <p:cNvPicPr>
            <a:picLocks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9733" y="4877816"/>
            <a:ext cx="3670808" cy="42164"/>
          </a:xfrm>
          <a:prstGeom prst="rect">
            <a:avLst/>
          </a:prstGeom>
          <a:noFill/>
        </p:spPr>
      </p:pic>
      <p:pic>
        <p:nvPicPr>
          <p:cNvPr id="10445" name="Picture 10445"/>
          <p:cNvPicPr>
            <a:picLocks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8877" y="4894580"/>
            <a:ext cx="3631184" cy="42164"/>
          </a:xfrm>
          <a:prstGeom prst="rect">
            <a:avLst/>
          </a:prstGeom>
          <a:noFill/>
        </p:spPr>
      </p:pic>
      <p:pic>
        <p:nvPicPr>
          <p:cNvPr id="10446" name="Picture 10446"/>
          <p:cNvPicPr>
            <a:picLocks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021" y="4911345"/>
            <a:ext cx="3590035" cy="42164"/>
          </a:xfrm>
          <a:prstGeom prst="rect">
            <a:avLst/>
          </a:prstGeom>
          <a:noFill/>
        </p:spPr>
      </p:pic>
      <p:pic>
        <p:nvPicPr>
          <p:cNvPr id="10447" name="Picture 10447"/>
          <p:cNvPicPr>
            <a:picLocks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7165" y="4928108"/>
            <a:ext cx="3550411" cy="42164"/>
          </a:xfrm>
          <a:prstGeom prst="rect">
            <a:avLst/>
          </a:prstGeom>
          <a:noFill/>
        </p:spPr>
      </p:pic>
      <p:pic>
        <p:nvPicPr>
          <p:cNvPr id="10448" name="Picture 10448"/>
          <p:cNvPicPr>
            <a:picLocks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6309" y="4944872"/>
            <a:ext cx="3510788" cy="42164"/>
          </a:xfrm>
          <a:prstGeom prst="rect">
            <a:avLst/>
          </a:prstGeom>
          <a:noFill/>
        </p:spPr>
      </p:pic>
      <p:pic>
        <p:nvPicPr>
          <p:cNvPr id="10449" name="Picture 10449"/>
          <p:cNvPicPr>
            <a:picLocks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5453" y="4961636"/>
            <a:ext cx="3471164" cy="42164"/>
          </a:xfrm>
          <a:prstGeom prst="rect">
            <a:avLst/>
          </a:prstGeom>
          <a:noFill/>
        </p:spPr>
      </p:pic>
      <p:pic>
        <p:nvPicPr>
          <p:cNvPr id="10450" name="Picture 10450"/>
          <p:cNvPicPr>
            <a:picLocks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4597" y="4978400"/>
            <a:ext cx="3431540" cy="42164"/>
          </a:xfrm>
          <a:prstGeom prst="rect">
            <a:avLst/>
          </a:prstGeom>
          <a:noFill/>
        </p:spPr>
      </p:pic>
      <p:pic>
        <p:nvPicPr>
          <p:cNvPr id="10451" name="Picture 10451"/>
          <p:cNvPicPr>
            <a:picLocks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3742" y="4995165"/>
            <a:ext cx="3391915" cy="42164"/>
          </a:xfrm>
          <a:prstGeom prst="rect">
            <a:avLst/>
          </a:prstGeom>
          <a:noFill/>
        </p:spPr>
      </p:pic>
      <p:pic>
        <p:nvPicPr>
          <p:cNvPr id="10452" name="Picture 10452"/>
          <p:cNvPicPr>
            <a:picLocks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886" y="5011928"/>
            <a:ext cx="3352291" cy="42164"/>
          </a:xfrm>
          <a:prstGeom prst="rect">
            <a:avLst/>
          </a:prstGeom>
          <a:noFill/>
        </p:spPr>
      </p:pic>
      <p:pic>
        <p:nvPicPr>
          <p:cNvPr id="10453" name="Picture 10453"/>
          <p:cNvPicPr>
            <a:picLocks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2030" y="5028692"/>
            <a:ext cx="3311144" cy="42164"/>
          </a:xfrm>
          <a:prstGeom prst="rect">
            <a:avLst/>
          </a:prstGeom>
          <a:noFill/>
        </p:spPr>
      </p:pic>
      <p:pic>
        <p:nvPicPr>
          <p:cNvPr id="10454" name="Picture 10454"/>
          <p:cNvPicPr>
            <a:picLocks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1174" y="5045456"/>
            <a:ext cx="3271520" cy="42164"/>
          </a:xfrm>
          <a:prstGeom prst="rect">
            <a:avLst/>
          </a:prstGeom>
          <a:noFill/>
        </p:spPr>
      </p:pic>
      <p:pic>
        <p:nvPicPr>
          <p:cNvPr id="10455" name="Picture 10455"/>
          <p:cNvPicPr>
            <a:picLocks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0318" y="5062221"/>
            <a:ext cx="3231896" cy="42164"/>
          </a:xfrm>
          <a:prstGeom prst="rect">
            <a:avLst/>
          </a:prstGeom>
          <a:noFill/>
        </p:spPr>
      </p:pic>
      <p:pic>
        <p:nvPicPr>
          <p:cNvPr id="10456" name="Picture 10456"/>
          <p:cNvPicPr>
            <a:picLocks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9462" y="5078984"/>
            <a:ext cx="3192271" cy="42164"/>
          </a:xfrm>
          <a:prstGeom prst="rect">
            <a:avLst/>
          </a:prstGeom>
          <a:noFill/>
        </p:spPr>
      </p:pic>
      <p:pic>
        <p:nvPicPr>
          <p:cNvPr id="10457" name="Picture 10457"/>
          <p:cNvPicPr>
            <a:picLocks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8606" y="5095748"/>
            <a:ext cx="3152648" cy="42164"/>
          </a:xfrm>
          <a:prstGeom prst="rect">
            <a:avLst/>
          </a:prstGeom>
          <a:noFill/>
        </p:spPr>
      </p:pic>
      <p:pic>
        <p:nvPicPr>
          <p:cNvPr id="10458" name="Picture 10458"/>
          <p:cNvPicPr>
            <a:picLocks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7750" y="5112512"/>
            <a:ext cx="3113023" cy="42164"/>
          </a:xfrm>
          <a:prstGeom prst="rect">
            <a:avLst/>
          </a:prstGeom>
          <a:noFill/>
        </p:spPr>
      </p:pic>
      <p:pic>
        <p:nvPicPr>
          <p:cNvPr id="10459" name="Picture 10459"/>
          <p:cNvPicPr>
            <a:picLocks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894" y="5129277"/>
            <a:ext cx="3071876" cy="42164"/>
          </a:xfrm>
          <a:prstGeom prst="rect">
            <a:avLst/>
          </a:prstGeom>
          <a:noFill/>
        </p:spPr>
      </p:pic>
      <p:pic>
        <p:nvPicPr>
          <p:cNvPr id="10460" name="Picture 10460"/>
          <p:cNvPicPr>
            <a:picLocks noChangeArrowheads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6038" y="5146040"/>
            <a:ext cx="3032252" cy="42164"/>
          </a:xfrm>
          <a:prstGeom prst="rect">
            <a:avLst/>
          </a:prstGeom>
          <a:noFill/>
        </p:spPr>
      </p:pic>
      <p:pic>
        <p:nvPicPr>
          <p:cNvPr id="10461" name="Picture 10461"/>
          <p:cNvPicPr>
            <a:picLocks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182" y="5162804"/>
            <a:ext cx="2992627" cy="42164"/>
          </a:xfrm>
          <a:prstGeom prst="rect">
            <a:avLst/>
          </a:prstGeom>
          <a:noFill/>
        </p:spPr>
      </p:pic>
      <p:pic>
        <p:nvPicPr>
          <p:cNvPr id="10462" name="Picture 10462"/>
          <p:cNvPicPr>
            <a:picLocks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326" y="5179568"/>
            <a:ext cx="2953004" cy="42164"/>
          </a:xfrm>
          <a:prstGeom prst="rect">
            <a:avLst/>
          </a:prstGeom>
          <a:noFill/>
        </p:spPr>
      </p:pic>
      <p:pic>
        <p:nvPicPr>
          <p:cNvPr id="10463" name="Picture 10463"/>
          <p:cNvPicPr>
            <a:picLocks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3470" y="5196333"/>
            <a:ext cx="2913379" cy="42164"/>
          </a:xfrm>
          <a:prstGeom prst="rect">
            <a:avLst/>
          </a:prstGeom>
          <a:noFill/>
        </p:spPr>
      </p:pic>
      <p:pic>
        <p:nvPicPr>
          <p:cNvPr id="10464" name="Picture 10464"/>
          <p:cNvPicPr>
            <a:picLocks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2614" y="5213096"/>
            <a:ext cx="2873756" cy="42164"/>
          </a:xfrm>
          <a:prstGeom prst="rect">
            <a:avLst/>
          </a:prstGeom>
          <a:noFill/>
        </p:spPr>
      </p:pic>
      <p:pic>
        <p:nvPicPr>
          <p:cNvPr id="10465" name="Picture 10465"/>
          <p:cNvPicPr>
            <a:picLocks noChangeArrowheads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1758" y="5229860"/>
            <a:ext cx="2834132" cy="42164"/>
          </a:xfrm>
          <a:prstGeom prst="rect">
            <a:avLst/>
          </a:prstGeom>
          <a:noFill/>
        </p:spPr>
      </p:pic>
      <p:pic>
        <p:nvPicPr>
          <p:cNvPr id="10466" name="Picture 10466"/>
          <p:cNvPicPr>
            <a:picLocks noChangeArrowheads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902" y="5246624"/>
            <a:ext cx="2792983" cy="42164"/>
          </a:xfrm>
          <a:prstGeom prst="rect">
            <a:avLst/>
          </a:prstGeom>
          <a:noFill/>
        </p:spPr>
      </p:pic>
      <p:pic>
        <p:nvPicPr>
          <p:cNvPr id="10467" name="Picture 10467"/>
          <p:cNvPicPr>
            <a:picLocks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046" y="5263389"/>
            <a:ext cx="2753360" cy="42164"/>
          </a:xfrm>
          <a:prstGeom prst="rect">
            <a:avLst/>
          </a:prstGeom>
          <a:noFill/>
        </p:spPr>
      </p:pic>
      <p:pic>
        <p:nvPicPr>
          <p:cNvPr id="10468" name="Picture 10468"/>
          <p:cNvPicPr>
            <a:picLocks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9190" y="5280152"/>
            <a:ext cx="2713735" cy="42164"/>
          </a:xfrm>
          <a:prstGeom prst="rect">
            <a:avLst/>
          </a:prstGeom>
          <a:noFill/>
        </p:spPr>
      </p:pic>
      <p:pic>
        <p:nvPicPr>
          <p:cNvPr id="10469" name="Picture 10469"/>
          <p:cNvPicPr>
            <a:picLocks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333" y="5296916"/>
            <a:ext cx="2674111" cy="42164"/>
          </a:xfrm>
          <a:prstGeom prst="rect">
            <a:avLst/>
          </a:prstGeom>
          <a:noFill/>
        </p:spPr>
      </p:pic>
      <p:pic>
        <p:nvPicPr>
          <p:cNvPr id="10470" name="Picture 10470"/>
          <p:cNvPicPr>
            <a:picLocks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477" y="5313680"/>
            <a:ext cx="2634488" cy="42164"/>
          </a:xfrm>
          <a:prstGeom prst="rect">
            <a:avLst/>
          </a:prstGeom>
          <a:noFill/>
        </p:spPr>
      </p:pic>
      <p:pic>
        <p:nvPicPr>
          <p:cNvPr id="10471" name="Picture 10471"/>
          <p:cNvPicPr>
            <a:picLocks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6621" y="5330445"/>
            <a:ext cx="2594864" cy="42164"/>
          </a:xfrm>
          <a:prstGeom prst="rect">
            <a:avLst/>
          </a:prstGeom>
          <a:noFill/>
        </p:spPr>
      </p:pic>
      <p:pic>
        <p:nvPicPr>
          <p:cNvPr id="10472" name="Picture 10472"/>
          <p:cNvPicPr>
            <a:picLocks noChangeArrowheads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765" y="5347208"/>
            <a:ext cx="2553715" cy="42164"/>
          </a:xfrm>
          <a:prstGeom prst="rect">
            <a:avLst/>
          </a:prstGeom>
          <a:noFill/>
        </p:spPr>
      </p:pic>
      <p:pic>
        <p:nvPicPr>
          <p:cNvPr id="10473" name="Picture 10473"/>
          <p:cNvPicPr>
            <a:picLocks noChangeArrowheads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4909" y="5363972"/>
            <a:ext cx="2514092" cy="42164"/>
          </a:xfrm>
          <a:prstGeom prst="rect">
            <a:avLst/>
          </a:prstGeom>
          <a:noFill/>
        </p:spPr>
      </p:pic>
      <p:pic>
        <p:nvPicPr>
          <p:cNvPr id="10474" name="Picture 10474"/>
          <p:cNvPicPr>
            <a:picLocks noChangeArrowheads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053" y="5380736"/>
            <a:ext cx="2474467" cy="42164"/>
          </a:xfrm>
          <a:prstGeom prst="rect">
            <a:avLst/>
          </a:prstGeom>
          <a:noFill/>
        </p:spPr>
      </p:pic>
      <p:pic>
        <p:nvPicPr>
          <p:cNvPr id="10475" name="Picture 10475"/>
          <p:cNvPicPr>
            <a:picLocks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197" y="5397500"/>
            <a:ext cx="2434844" cy="42164"/>
          </a:xfrm>
          <a:prstGeom prst="rect">
            <a:avLst/>
          </a:prstGeom>
          <a:noFill/>
        </p:spPr>
      </p:pic>
      <p:pic>
        <p:nvPicPr>
          <p:cNvPr id="10476" name="Picture 10476"/>
          <p:cNvPicPr>
            <a:picLocks noChangeArrowheads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2342" y="5414265"/>
            <a:ext cx="2395220" cy="42164"/>
          </a:xfrm>
          <a:prstGeom prst="rect">
            <a:avLst/>
          </a:prstGeom>
          <a:noFill/>
        </p:spPr>
      </p:pic>
      <p:pic>
        <p:nvPicPr>
          <p:cNvPr id="10477" name="Picture 10477"/>
          <p:cNvPicPr>
            <a:picLocks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486" y="5431028"/>
            <a:ext cx="2355595" cy="42164"/>
          </a:xfrm>
          <a:prstGeom prst="rect">
            <a:avLst/>
          </a:prstGeom>
          <a:noFill/>
        </p:spPr>
      </p:pic>
      <p:pic>
        <p:nvPicPr>
          <p:cNvPr id="10478" name="Picture 10478"/>
          <p:cNvPicPr>
            <a:picLocks noChangeArrowheads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0" y="5447792"/>
            <a:ext cx="2314448" cy="42164"/>
          </a:xfrm>
          <a:prstGeom prst="rect">
            <a:avLst/>
          </a:prstGeom>
          <a:noFill/>
        </p:spPr>
      </p:pic>
      <p:pic>
        <p:nvPicPr>
          <p:cNvPr id="10479" name="Picture 10479"/>
          <p:cNvPicPr>
            <a:picLocks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9774" y="5464556"/>
            <a:ext cx="2274823" cy="42164"/>
          </a:xfrm>
          <a:prstGeom prst="rect">
            <a:avLst/>
          </a:prstGeom>
          <a:noFill/>
        </p:spPr>
      </p:pic>
      <p:pic>
        <p:nvPicPr>
          <p:cNvPr id="10480" name="Picture 10480"/>
          <p:cNvPicPr>
            <a:picLocks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8918" y="5481321"/>
            <a:ext cx="2235200" cy="42164"/>
          </a:xfrm>
          <a:prstGeom prst="rect">
            <a:avLst/>
          </a:prstGeom>
          <a:noFill/>
        </p:spPr>
      </p:pic>
      <p:pic>
        <p:nvPicPr>
          <p:cNvPr id="10481" name="Picture 10481"/>
          <p:cNvPicPr>
            <a:picLocks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8062" y="5498084"/>
            <a:ext cx="2195576" cy="42164"/>
          </a:xfrm>
          <a:prstGeom prst="rect">
            <a:avLst/>
          </a:prstGeom>
          <a:noFill/>
        </p:spPr>
      </p:pic>
      <p:pic>
        <p:nvPicPr>
          <p:cNvPr id="10482" name="Picture 10482"/>
          <p:cNvPicPr>
            <a:picLocks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206" y="5514848"/>
            <a:ext cx="2155951" cy="42164"/>
          </a:xfrm>
          <a:prstGeom prst="rect">
            <a:avLst/>
          </a:prstGeom>
          <a:noFill/>
        </p:spPr>
      </p:pic>
      <p:pic>
        <p:nvPicPr>
          <p:cNvPr id="10483" name="Picture 10483"/>
          <p:cNvPicPr>
            <a:picLocks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6350" y="5531612"/>
            <a:ext cx="2116328" cy="42164"/>
          </a:xfrm>
          <a:prstGeom prst="rect">
            <a:avLst/>
          </a:prstGeom>
          <a:noFill/>
        </p:spPr>
      </p:pic>
      <p:pic>
        <p:nvPicPr>
          <p:cNvPr id="10484" name="Picture 10484"/>
          <p:cNvPicPr>
            <a:picLocks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5494" y="5548377"/>
            <a:ext cx="2076703" cy="42164"/>
          </a:xfrm>
          <a:prstGeom prst="rect">
            <a:avLst/>
          </a:prstGeom>
          <a:noFill/>
        </p:spPr>
      </p:pic>
      <p:pic>
        <p:nvPicPr>
          <p:cNvPr id="10485" name="Picture 10485"/>
          <p:cNvPicPr>
            <a:picLocks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638" y="5565140"/>
            <a:ext cx="2035556" cy="42164"/>
          </a:xfrm>
          <a:prstGeom prst="rect">
            <a:avLst/>
          </a:prstGeom>
          <a:noFill/>
        </p:spPr>
      </p:pic>
      <p:pic>
        <p:nvPicPr>
          <p:cNvPr id="10486" name="Picture 10486"/>
          <p:cNvPicPr>
            <a:picLocks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782" y="5581904"/>
            <a:ext cx="1995932" cy="42164"/>
          </a:xfrm>
          <a:prstGeom prst="rect">
            <a:avLst/>
          </a:prstGeom>
          <a:noFill/>
        </p:spPr>
      </p:pic>
      <p:pic>
        <p:nvPicPr>
          <p:cNvPr id="10487" name="Picture 10487"/>
          <p:cNvPicPr>
            <a:picLocks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926" y="5598668"/>
            <a:ext cx="1956307" cy="42164"/>
          </a:xfrm>
          <a:prstGeom prst="rect">
            <a:avLst/>
          </a:prstGeom>
          <a:noFill/>
        </p:spPr>
      </p:pic>
      <p:pic>
        <p:nvPicPr>
          <p:cNvPr id="10488" name="Picture 10488"/>
          <p:cNvPicPr>
            <a:picLocks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070" y="5615433"/>
            <a:ext cx="1916684" cy="42164"/>
          </a:xfrm>
          <a:prstGeom prst="rect">
            <a:avLst/>
          </a:prstGeom>
          <a:noFill/>
        </p:spPr>
      </p:pic>
      <p:pic>
        <p:nvPicPr>
          <p:cNvPr id="10489" name="Picture 10489"/>
          <p:cNvPicPr>
            <a:picLocks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214" y="5632196"/>
            <a:ext cx="1877059" cy="42164"/>
          </a:xfrm>
          <a:prstGeom prst="rect">
            <a:avLst/>
          </a:prstGeom>
          <a:noFill/>
        </p:spPr>
      </p:pic>
      <p:pic>
        <p:nvPicPr>
          <p:cNvPr id="10490" name="Picture 10490"/>
          <p:cNvPicPr>
            <a:picLocks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358" y="5648960"/>
            <a:ext cx="1837436" cy="42164"/>
          </a:xfrm>
          <a:prstGeom prst="rect">
            <a:avLst/>
          </a:prstGeom>
          <a:noFill/>
        </p:spPr>
      </p:pic>
      <p:pic>
        <p:nvPicPr>
          <p:cNvPr id="10491" name="Picture 10491"/>
          <p:cNvPicPr>
            <a:picLocks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502" y="5665724"/>
            <a:ext cx="1796288" cy="42164"/>
          </a:xfrm>
          <a:prstGeom prst="rect">
            <a:avLst/>
          </a:prstGeom>
          <a:noFill/>
        </p:spPr>
      </p:pic>
      <p:pic>
        <p:nvPicPr>
          <p:cNvPr id="10492" name="Picture 10492"/>
          <p:cNvPicPr>
            <a:picLocks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646" y="5682489"/>
            <a:ext cx="1756663" cy="42164"/>
          </a:xfrm>
          <a:prstGeom prst="rect">
            <a:avLst/>
          </a:prstGeom>
          <a:noFill/>
        </p:spPr>
      </p:pic>
      <p:pic>
        <p:nvPicPr>
          <p:cNvPr id="10493" name="Picture 10493"/>
          <p:cNvPicPr>
            <a:picLocks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7790" y="5699252"/>
            <a:ext cx="1717040" cy="42164"/>
          </a:xfrm>
          <a:prstGeom prst="rect">
            <a:avLst/>
          </a:prstGeom>
          <a:noFill/>
        </p:spPr>
      </p:pic>
      <p:pic>
        <p:nvPicPr>
          <p:cNvPr id="10494" name="Picture 10494"/>
          <p:cNvPicPr>
            <a:picLocks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6933" y="5716016"/>
            <a:ext cx="1677416" cy="42164"/>
          </a:xfrm>
          <a:prstGeom prst="rect">
            <a:avLst/>
          </a:prstGeom>
          <a:noFill/>
        </p:spPr>
      </p:pic>
      <p:pic>
        <p:nvPicPr>
          <p:cNvPr id="10495" name="Picture 10495"/>
          <p:cNvPicPr>
            <a:picLocks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077" y="5732780"/>
            <a:ext cx="1637791" cy="42164"/>
          </a:xfrm>
          <a:prstGeom prst="rect">
            <a:avLst/>
          </a:prstGeom>
          <a:noFill/>
        </p:spPr>
      </p:pic>
      <p:pic>
        <p:nvPicPr>
          <p:cNvPr id="10496" name="Picture 10496"/>
          <p:cNvPicPr>
            <a:picLocks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5221" y="5749545"/>
            <a:ext cx="1598168" cy="42164"/>
          </a:xfrm>
          <a:prstGeom prst="rect">
            <a:avLst/>
          </a:prstGeom>
          <a:noFill/>
        </p:spPr>
      </p:pic>
      <p:pic>
        <p:nvPicPr>
          <p:cNvPr id="10497" name="Picture 10497"/>
          <p:cNvPicPr>
            <a:picLocks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365" y="5766308"/>
            <a:ext cx="1557020" cy="42164"/>
          </a:xfrm>
          <a:prstGeom prst="rect">
            <a:avLst/>
          </a:prstGeom>
          <a:noFill/>
        </p:spPr>
      </p:pic>
      <p:pic>
        <p:nvPicPr>
          <p:cNvPr id="10498" name="Picture 10498"/>
          <p:cNvPicPr>
            <a:picLocks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3509" y="5783072"/>
            <a:ext cx="1517395" cy="42164"/>
          </a:xfrm>
          <a:prstGeom prst="rect">
            <a:avLst/>
          </a:prstGeom>
          <a:noFill/>
        </p:spPr>
      </p:pic>
      <p:pic>
        <p:nvPicPr>
          <p:cNvPr id="10499" name="Picture 10499"/>
          <p:cNvPicPr>
            <a:picLocks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2653" y="5799836"/>
            <a:ext cx="1477772" cy="42164"/>
          </a:xfrm>
          <a:prstGeom prst="rect">
            <a:avLst/>
          </a:prstGeom>
          <a:noFill/>
        </p:spPr>
      </p:pic>
      <p:pic>
        <p:nvPicPr>
          <p:cNvPr id="10500" name="Picture 10500"/>
          <p:cNvPicPr>
            <a:picLocks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1797" y="5816600"/>
            <a:ext cx="1438147" cy="42164"/>
          </a:xfrm>
          <a:prstGeom prst="rect">
            <a:avLst/>
          </a:prstGeom>
          <a:noFill/>
        </p:spPr>
      </p:pic>
      <p:pic>
        <p:nvPicPr>
          <p:cNvPr id="10501" name="Picture 10501"/>
          <p:cNvPicPr>
            <a:picLocks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942" y="5833365"/>
            <a:ext cx="1398524" cy="42164"/>
          </a:xfrm>
          <a:prstGeom prst="rect">
            <a:avLst/>
          </a:prstGeom>
          <a:noFill/>
        </p:spPr>
      </p:pic>
      <p:pic>
        <p:nvPicPr>
          <p:cNvPr id="10502" name="Picture 10502"/>
          <p:cNvPicPr>
            <a:picLocks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0086" y="5850128"/>
            <a:ext cx="1358900" cy="42164"/>
          </a:xfrm>
          <a:prstGeom prst="rect">
            <a:avLst/>
          </a:prstGeom>
          <a:noFill/>
        </p:spPr>
      </p:pic>
      <p:pic>
        <p:nvPicPr>
          <p:cNvPr id="10503" name="Picture 10503"/>
          <p:cNvPicPr>
            <a:picLocks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9230" y="5866892"/>
            <a:ext cx="1319276" cy="42164"/>
          </a:xfrm>
          <a:prstGeom prst="rect">
            <a:avLst/>
          </a:prstGeom>
          <a:noFill/>
        </p:spPr>
      </p:pic>
      <p:pic>
        <p:nvPicPr>
          <p:cNvPr id="10504" name="Picture 10504"/>
          <p:cNvPicPr>
            <a:picLocks noChangeArrowheads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374" y="5883656"/>
            <a:ext cx="1278128" cy="42164"/>
          </a:xfrm>
          <a:prstGeom prst="rect">
            <a:avLst/>
          </a:prstGeom>
          <a:noFill/>
        </p:spPr>
      </p:pic>
      <p:pic>
        <p:nvPicPr>
          <p:cNvPr id="10505" name="Picture 10505"/>
          <p:cNvPicPr>
            <a:picLocks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7518" y="5900421"/>
            <a:ext cx="1238504" cy="42164"/>
          </a:xfrm>
          <a:prstGeom prst="rect">
            <a:avLst/>
          </a:prstGeom>
          <a:noFill/>
        </p:spPr>
      </p:pic>
      <p:pic>
        <p:nvPicPr>
          <p:cNvPr id="10506" name="Picture 10506"/>
          <p:cNvPicPr>
            <a:picLocks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662" y="5917184"/>
            <a:ext cx="1198880" cy="42164"/>
          </a:xfrm>
          <a:prstGeom prst="rect">
            <a:avLst/>
          </a:prstGeom>
          <a:noFill/>
        </p:spPr>
      </p:pic>
      <p:pic>
        <p:nvPicPr>
          <p:cNvPr id="10507" name="Picture 10507"/>
          <p:cNvPicPr>
            <a:picLocks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5805" y="5933948"/>
            <a:ext cx="1159256" cy="42164"/>
          </a:xfrm>
          <a:prstGeom prst="rect">
            <a:avLst/>
          </a:prstGeom>
          <a:noFill/>
        </p:spPr>
      </p:pic>
      <p:pic>
        <p:nvPicPr>
          <p:cNvPr id="10508" name="Picture 10508"/>
          <p:cNvPicPr>
            <a:picLocks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4950" y="5950712"/>
            <a:ext cx="1119631" cy="42164"/>
          </a:xfrm>
          <a:prstGeom prst="rect">
            <a:avLst/>
          </a:prstGeom>
          <a:noFill/>
        </p:spPr>
      </p:pic>
      <p:pic>
        <p:nvPicPr>
          <p:cNvPr id="10509" name="Picture 10509"/>
          <p:cNvPicPr>
            <a:picLocks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4093" y="5967477"/>
            <a:ext cx="1080007" cy="42164"/>
          </a:xfrm>
          <a:prstGeom prst="rect">
            <a:avLst/>
          </a:prstGeom>
          <a:noFill/>
        </p:spPr>
      </p:pic>
      <p:pic>
        <p:nvPicPr>
          <p:cNvPr id="10510" name="Picture 10510"/>
          <p:cNvPicPr>
            <a:picLocks noChangeArrowheads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3238" y="5984240"/>
            <a:ext cx="1038859" cy="42164"/>
          </a:xfrm>
          <a:prstGeom prst="rect">
            <a:avLst/>
          </a:prstGeom>
          <a:noFill/>
        </p:spPr>
      </p:pic>
      <p:pic>
        <p:nvPicPr>
          <p:cNvPr id="10511" name="Picture 10511"/>
          <p:cNvPicPr>
            <a:picLocks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381" y="6001004"/>
            <a:ext cx="999235" cy="42164"/>
          </a:xfrm>
          <a:prstGeom prst="rect">
            <a:avLst/>
          </a:prstGeom>
          <a:noFill/>
        </p:spPr>
      </p:pic>
      <p:pic>
        <p:nvPicPr>
          <p:cNvPr id="10512" name="Picture 10512"/>
          <p:cNvPicPr>
            <a:picLocks noChangeArrowheads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1526" y="6017768"/>
            <a:ext cx="959611" cy="42164"/>
          </a:xfrm>
          <a:prstGeom prst="rect">
            <a:avLst/>
          </a:prstGeom>
          <a:noFill/>
        </p:spPr>
      </p:pic>
      <p:pic>
        <p:nvPicPr>
          <p:cNvPr id="10513" name="Picture 10513"/>
          <p:cNvPicPr>
            <a:picLocks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0669" y="6034533"/>
            <a:ext cx="919988" cy="42164"/>
          </a:xfrm>
          <a:prstGeom prst="rect">
            <a:avLst/>
          </a:prstGeom>
          <a:noFill/>
        </p:spPr>
      </p:pic>
      <p:pic>
        <p:nvPicPr>
          <p:cNvPr id="10514" name="Picture 10514"/>
          <p:cNvPicPr>
            <a:picLocks noChangeArrowheads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814" y="6051296"/>
            <a:ext cx="880364" cy="42164"/>
          </a:xfrm>
          <a:prstGeom prst="rect">
            <a:avLst/>
          </a:prstGeom>
          <a:noFill/>
        </p:spPr>
      </p:pic>
      <p:pic>
        <p:nvPicPr>
          <p:cNvPr id="10515" name="Picture 10515"/>
          <p:cNvPicPr>
            <a:picLocks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957" y="6068060"/>
            <a:ext cx="840740" cy="42164"/>
          </a:xfrm>
          <a:prstGeom prst="rect">
            <a:avLst/>
          </a:prstGeom>
          <a:noFill/>
        </p:spPr>
      </p:pic>
      <p:pic>
        <p:nvPicPr>
          <p:cNvPr id="10516" name="Picture 10516"/>
          <p:cNvPicPr>
            <a:picLocks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8102" y="6084824"/>
            <a:ext cx="801116" cy="42164"/>
          </a:xfrm>
          <a:prstGeom prst="rect">
            <a:avLst/>
          </a:prstGeom>
          <a:noFill/>
        </p:spPr>
      </p:pic>
      <p:pic>
        <p:nvPicPr>
          <p:cNvPr id="10517" name="Picture 10517"/>
          <p:cNvPicPr>
            <a:picLocks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7245" y="6101589"/>
            <a:ext cx="759968" cy="42164"/>
          </a:xfrm>
          <a:prstGeom prst="rect">
            <a:avLst/>
          </a:prstGeom>
          <a:noFill/>
        </p:spPr>
      </p:pic>
      <p:pic>
        <p:nvPicPr>
          <p:cNvPr id="10518" name="Picture 10518"/>
          <p:cNvPicPr>
            <a:picLocks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6390" y="6118352"/>
            <a:ext cx="720343" cy="42164"/>
          </a:xfrm>
          <a:prstGeom prst="rect">
            <a:avLst/>
          </a:prstGeom>
          <a:noFill/>
        </p:spPr>
      </p:pic>
      <p:pic>
        <p:nvPicPr>
          <p:cNvPr id="10519" name="Picture 10519"/>
          <p:cNvPicPr>
            <a:picLocks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5533" y="6135116"/>
            <a:ext cx="680719" cy="42164"/>
          </a:xfrm>
          <a:prstGeom prst="rect">
            <a:avLst/>
          </a:prstGeom>
          <a:noFill/>
        </p:spPr>
      </p:pic>
      <p:pic>
        <p:nvPicPr>
          <p:cNvPr id="10520" name="Picture 10520"/>
          <p:cNvPicPr>
            <a:picLocks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4678" y="6151880"/>
            <a:ext cx="641095" cy="42164"/>
          </a:xfrm>
          <a:prstGeom prst="rect">
            <a:avLst/>
          </a:prstGeom>
          <a:noFill/>
        </p:spPr>
      </p:pic>
      <p:pic>
        <p:nvPicPr>
          <p:cNvPr id="10521" name="Picture 10521"/>
          <p:cNvPicPr>
            <a:picLocks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3821" y="6168645"/>
            <a:ext cx="601471" cy="42164"/>
          </a:xfrm>
          <a:prstGeom prst="rect">
            <a:avLst/>
          </a:prstGeom>
          <a:noFill/>
        </p:spPr>
      </p:pic>
      <p:pic>
        <p:nvPicPr>
          <p:cNvPr id="10522" name="Picture 10522"/>
          <p:cNvPicPr>
            <a:picLocks noChangeArrowheads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966" y="6185408"/>
            <a:ext cx="561847" cy="42164"/>
          </a:xfrm>
          <a:prstGeom prst="rect">
            <a:avLst/>
          </a:prstGeom>
          <a:noFill/>
        </p:spPr>
      </p:pic>
      <p:pic>
        <p:nvPicPr>
          <p:cNvPr id="10523" name="Picture 10523"/>
          <p:cNvPicPr>
            <a:picLocks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2109" y="6202172"/>
            <a:ext cx="520700" cy="42164"/>
          </a:xfrm>
          <a:prstGeom prst="rect">
            <a:avLst/>
          </a:prstGeom>
          <a:noFill/>
        </p:spPr>
      </p:pic>
      <p:pic>
        <p:nvPicPr>
          <p:cNvPr id="10524" name="Picture 10524"/>
          <p:cNvPicPr>
            <a:picLocks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1254" y="6218936"/>
            <a:ext cx="481076" cy="42164"/>
          </a:xfrm>
          <a:prstGeom prst="rect">
            <a:avLst/>
          </a:prstGeom>
          <a:noFill/>
        </p:spPr>
      </p:pic>
      <p:pic>
        <p:nvPicPr>
          <p:cNvPr id="10525" name="Picture 10525"/>
          <p:cNvPicPr>
            <a:picLocks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0397" y="6235700"/>
            <a:ext cx="441452" cy="42164"/>
          </a:xfrm>
          <a:prstGeom prst="rect">
            <a:avLst/>
          </a:prstGeom>
          <a:noFill/>
        </p:spPr>
      </p:pic>
      <p:pic>
        <p:nvPicPr>
          <p:cNvPr id="10526" name="Picture 10526"/>
          <p:cNvPicPr>
            <a:picLocks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9542" y="6252465"/>
            <a:ext cx="401828" cy="42164"/>
          </a:xfrm>
          <a:prstGeom prst="rect">
            <a:avLst/>
          </a:prstGeom>
          <a:noFill/>
        </p:spPr>
      </p:pic>
      <p:pic>
        <p:nvPicPr>
          <p:cNvPr id="10527" name="Picture 10527"/>
          <p:cNvPicPr>
            <a:picLocks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686" y="6269228"/>
            <a:ext cx="362204" cy="42164"/>
          </a:xfrm>
          <a:prstGeom prst="rect">
            <a:avLst/>
          </a:prstGeom>
          <a:noFill/>
        </p:spPr>
      </p:pic>
      <p:pic>
        <p:nvPicPr>
          <p:cNvPr id="10528" name="Picture 10528"/>
          <p:cNvPicPr>
            <a:picLocks noChangeArrowheads="1"/>
          </p:cNvPicPr>
          <p:nvPr/>
        </p:nvPicPr>
        <p:blipFill>
          <a:blip r:embed="rId2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830" y="6285992"/>
            <a:ext cx="322580" cy="42164"/>
          </a:xfrm>
          <a:prstGeom prst="rect">
            <a:avLst/>
          </a:prstGeom>
          <a:noFill/>
        </p:spPr>
      </p:pic>
      <p:pic>
        <p:nvPicPr>
          <p:cNvPr id="10529" name="Picture 10529"/>
          <p:cNvPicPr>
            <a:picLocks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6974" y="6302756"/>
            <a:ext cx="281431" cy="42164"/>
          </a:xfrm>
          <a:prstGeom prst="rect">
            <a:avLst/>
          </a:prstGeom>
          <a:noFill/>
        </p:spPr>
      </p:pic>
      <p:pic>
        <p:nvPicPr>
          <p:cNvPr id="10530" name="Picture 10530"/>
          <p:cNvPicPr>
            <a:picLocks noChangeArrowheads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118" y="6319521"/>
            <a:ext cx="241807" cy="42164"/>
          </a:xfrm>
          <a:prstGeom prst="rect">
            <a:avLst/>
          </a:prstGeom>
          <a:noFill/>
        </p:spPr>
      </p:pic>
      <p:pic>
        <p:nvPicPr>
          <p:cNvPr id="10531" name="Picture 10531"/>
          <p:cNvPicPr>
            <a:picLocks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5262" y="6336284"/>
            <a:ext cx="202183" cy="42164"/>
          </a:xfrm>
          <a:prstGeom prst="rect">
            <a:avLst/>
          </a:prstGeom>
          <a:noFill/>
        </p:spPr>
      </p:pic>
      <p:pic>
        <p:nvPicPr>
          <p:cNvPr id="10532" name="Picture 10532"/>
          <p:cNvPicPr>
            <a:picLocks noChangeArrowheads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4405" y="6353048"/>
            <a:ext cx="162559" cy="42164"/>
          </a:xfrm>
          <a:prstGeom prst="rect">
            <a:avLst/>
          </a:prstGeom>
          <a:noFill/>
        </p:spPr>
      </p:pic>
      <p:pic>
        <p:nvPicPr>
          <p:cNvPr id="10533" name="Picture 10533"/>
          <p:cNvPicPr>
            <a:picLocks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550" y="6369812"/>
            <a:ext cx="122935" cy="42164"/>
          </a:xfrm>
          <a:prstGeom prst="rect">
            <a:avLst/>
          </a:prstGeom>
          <a:noFill/>
        </p:spPr>
      </p:pic>
      <p:pic>
        <p:nvPicPr>
          <p:cNvPr id="10534" name="Picture 10534"/>
          <p:cNvPicPr>
            <a:picLocks noChangeArrowheads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2693" y="6386577"/>
            <a:ext cx="83311" cy="42164"/>
          </a:xfrm>
          <a:prstGeom prst="rect">
            <a:avLst/>
          </a:prstGeom>
          <a:noFill/>
        </p:spPr>
      </p:pic>
      <p:pic>
        <p:nvPicPr>
          <p:cNvPr id="10535" name="Picture 10535"/>
          <p:cNvPicPr>
            <a:picLocks noChangeArrowheads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838" y="6403340"/>
            <a:ext cx="43688" cy="33020"/>
          </a:xfrm>
          <a:prstGeom prst="rect">
            <a:avLst/>
          </a:prstGeom>
          <a:noFill/>
        </p:spPr>
      </p:pic>
      <p:pic>
        <p:nvPicPr>
          <p:cNvPr id="10536" name="Picture 10536"/>
          <p:cNvPicPr>
            <a:picLocks noChangeArrowheads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167" y="2529332"/>
            <a:ext cx="4793360" cy="3960050"/>
          </a:xfrm>
          <a:prstGeom prst="rect">
            <a:avLst/>
          </a:prstGeom>
          <a:noFill/>
        </p:spPr>
      </p:pic>
      <p:sp>
        <p:nvSpPr>
          <p:cNvPr id="10537" name="Rectangle 10537"/>
          <p:cNvSpPr/>
          <p:nvPr/>
        </p:nvSpPr>
        <p:spPr>
          <a:xfrm>
            <a:off x="377832" y="1248649"/>
            <a:ext cx="5837518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strategy and the DMP</a:t>
            </a:r>
          </a:p>
        </p:txBody>
      </p:sp>
      <p:sp>
        <p:nvSpPr>
          <p:cNvPr id="10538" name="Rectangle 10538"/>
          <p:cNvSpPr/>
          <p:nvPr/>
        </p:nvSpPr>
        <p:spPr>
          <a:xfrm>
            <a:off x="365640" y="2120082"/>
            <a:ext cx="3397680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 strategy</a:t>
            </a:r>
            <a:r>
              <a:rPr lang="en-US" sz="2099" b="0" i="0" spc="-32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is part of the DMP</a:t>
            </a:r>
          </a:p>
          <a:p>
            <a:pPr marL="83819">
              <a:lnSpc>
                <a:spcPts val="3047"/>
              </a:lnSpc>
            </a:pPr>
            <a:r>
              <a:rPr lang="en-US" sz="2099" b="0" i="0" spc="617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adapt DMP according to</a:t>
            </a:r>
          </a:p>
        </p:txBody>
      </p:sp>
      <p:sp>
        <p:nvSpPr>
          <p:cNvPr id="10539" name="Rectangle 10539"/>
          <p:cNvSpPr/>
          <p:nvPr/>
        </p:nvSpPr>
        <p:spPr>
          <a:xfrm>
            <a:off x="3985143" y="3022456"/>
            <a:ext cx="2049942" cy="589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long-term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strategy</a:t>
            </a:r>
          </a:p>
          <a:p>
            <a:pPr marL="400812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period </a:t>
            </a:r>
          </a:p>
        </p:txBody>
      </p:sp>
      <p:sp>
        <p:nvSpPr>
          <p:cNvPr id="10540" name="Rectangle 10540"/>
          <p:cNvSpPr/>
          <p:nvPr/>
        </p:nvSpPr>
        <p:spPr>
          <a:xfrm>
            <a:off x="4385956" y="3654916"/>
            <a:ext cx="1800006" cy="9068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location </a:t>
            </a:r>
          </a:p>
          <a:p>
            <a:pPr marL="0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file formats </a:t>
            </a:r>
          </a:p>
          <a:p>
            <a:pPr marL="0">
              <a:lnSpc>
                <a:spcPts val="2495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budget </a:t>
            </a:r>
          </a:p>
        </p:txBody>
      </p:sp>
      <p:sp>
        <p:nvSpPr>
          <p:cNvPr id="10541" name="Rectangle 10541"/>
          <p:cNvSpPr/>
          <p:nvPr/>
        </p:nvSpPr>
        <p:spPr>
          <a:xfrm>
            <a:off x="758837" y="3022456"/>
            <a:ext cx="1950157" cy="589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short-term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strategy</a:t>
            </a:r>
          </a:p>
          <a:p>
            <a:pPr marL="400811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type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of data </a:t>
            </a:r>
          </a:p>
        </p:txBody>
      </p:sp>
      <p:sp>
        <p:nvSpPr>
          <p:cNvPr id="10542" name="Rectangle 10542"/>
          <p:cNvSpPr/>
          <p:nvPr/>
        </p:nvSpPr>
        <p:spPr>
          <a:xfrm>
            <a:off x="1159649" y="3654916"/>
            <a:ext cx="2069754" cy="1854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access regulation </a:t>
            </a:r>
          </a:p>
          <a:p>
            <a:pPr marL="0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capacity </a:t>
            </a:r>
          </a:p>
          <a:p>
            <a:pPr marL="0">
              <a:lnSpc>
                <a:spcPts val="2495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period </a:t>
            </a:r>
          </a:p>
          <a:p>
            <a:pPr marL="0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data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security </a:t>
            </a:r>
          </a:p>
          <a:p>
            <a:pPr marL="0">
              <a:lnSpc>
                <a:spcPts val="2496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backup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procedures </a:t>
            </a:r>
          </a:p>
          <a:p>
            <a:pPr marL="0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budget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3" name="Freeform 10543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4" name="Freeform 10544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5" name="Freeform 10545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46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547" name="Picture 105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4245" y="2590800"/>
            <a:ext cx="3310128" cy="2142744"/>
          </a:xfrm>
          <a:prstGeom prst="rect">
            <a:avLst/>
          </a:prstGeom>
          <a:noFill/>
        </p:spPr>
      </p:pic>
      <p:sp>
        <p:nvSpPr>
          <p:cNvPr id="10548" name="Rectangle 10548"/>
          <p:cNvSpPr/>
          <p:nvPr/>
        </p:nvSpPr>
        <p:spPr>
          <a:xfrm>
            <a:off x="377832" y="1248649"/>
            <a:ext cx="1678814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47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rap-up</a:t>
            </a:r>
          </a:p>
        </p:txBody>
      </p:sp>
      <p:sp>
        <p:nvSpPr>
          <p:cNvPr id="10549" name="Rectangle 10549"/>
          <p:cNvSpPr/>
          <p:nvPr/>
        </p:nvSpPr>
        <p:spPr>
          <a:xfrm>
            <a:off x="377832" y="2158182"/>
            <a:ext cx="6468653" cy="615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 does not mean to put something, someho</a:t>
            </a:r>
            <a:r>
              <a:rPr lang="en-US" sz="2099" b="0" i="0" spc="-51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, somewhere</a:t>
            </a:r>
          </a:p>
          <a:p>
            <a:pPr marL="309371">
              <a:lnSpc>
                <a:spcPts val="2501"/>
              </a:lnSpc>
            </a:pPr>
            <a:r>
              <a:rPr lang="en-US" sz="1931" b="0" i="0" spc="1182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requires planning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ahead</a:t>
            </a:r>
          </a:p>
        </p:txBody>
      </p:sp>
      <p:sp>
        <p:nvSpPr>
          <p:cNvPr id="10550" name="Rectangle 10550"/>
          <p:cNvSpPr/>
          <p:nvPr/>
        </p:nvSpPr>
        <p:spPr>
          <a:xfrm>
            <a:off x="377832" y="2862269"/>
            <a:ext cx="3901602" cy="615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Systematic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storage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strategy</a:t>
            </a:r>
          </a:p>
          <a:p>
            <a:pPr marL="309371">
              <a:lnSpc>
                <a:spcPts val="2501"/>
              </a:lnSpc>
            </a:pPr>
            <a:r>
              <a:rPr lang="en-US" sz="1931" b="0" i="0" spc="821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various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solutions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and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media </a:t>
            </a:r>
          </a:p>
        </p:txBody>
      </p:sp>
      <p:sp>
        <p:nvSpPr>
          <p:cNvPr id="10551" name="Rectangle 10551"/>
          <p:cNvSpPr/>
          <p:nvPr/>
        </p:nvSpPr>
        <p:spPr>
          <a:xfrm>
            <a:off x="687204" y="3496420"/>
            <a:ext cx="3511457" cy="591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6872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with specific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(dis-)advantages</a:t>
            </a:r>
          </a:p>
          <a:p>
            <a:pPr marL="0">
              <a:lnSpc>
                <a:spcPts val="2496"/>
              </a:lnSpc>
            </a:pPr>
            <a:r>
              <a:rPr lang="en-US" sz="1931" b="0" i="0" spc="822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strategy needs to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be define </a:t>
            </a:r>
          </a:p>
        </p:txBody>
      </p:sp>
      <p:sp>
        <p:nvSpPr>
          <p:cNvPr id="10552" name="Rectangle 10552"/>
          <p:cNvSpPr/>
          <p:nvPr/>
        </p:nvSpPr>
        <p:spPr>
          <a:xfrm>
            <a:off x="1004076" y="4107544"/>
            <a:ext cx="3732084" cy="612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with regard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to the particular</a:t>
            </a:r>
            <a:r>
              <a:rPr lang="en-US" sz="1931" b="0" i="0" spc="-37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project:</a:t>
            </a:r>
          </a:p>
          <a:p>
            <a:pPr marL="83939">
              <a:lnSpc>
                <a:spcPts val="2664"/>
              </a:lnSpc>
            </a:pPr>
            <a:r>
              <a:rPr lang="en-US" sz="1931" b="0" i="0" spc="1158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what, how and where things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are stored</a:t>
            </a:r>
          </a:p>
        </p:txBody>
      </p:sp>
      <p:sp>
        <p:nvSpPr>
          <p:cNvPr id="10553" name="Rectangle 10553"/>
          <p:cNvSpPr/>
          <p:nvPr/>
        </p:nvSpPr>
        <p:spPr>
          <a:xfrm>
            <a:off x="1088016" y="4761340"/>
            <a:ext cx="4465010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how things are backed up and can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be recovered</a:t>
            </a:r>
          </a:p>
        </p:txBody>
      </p:sp>
      <p:sp>
        <p:nvSpPr>
          <p:cNvPr id="10554" name="Rectangle 10554"/>
          <p:cNvSpPr/>
          <p:nvPr/>
        </p:nvSpPr>
        <p:spPr>
          <a:xfrm>
            <a:off x="1088016" y="5078331"/>
            <a:ext cx="525677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how are things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protected against unauthorized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(mis-)use</a:t>
            </a:r>
          </a:p>
        </p:txBody>
      </p:sp>
      <p:sp>
        <p:nvSpPr>
          <p:cNvPr id="10555" name="Rectangle 10555"/>
          <p:cNvSpPr/>
          <p:nvPr/>
        </p:nvSpPr>
        <p:spPr>
          <a:xfrm>
            <a:off x="377832" y="5418016"/>
            <a:ext cx="5351834" cy="615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 strategy</a:t>
            </a:r>
            <a:r>
              <a:rPr lang="en-US" sz="2099" b="0" i="0" spc="-32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is part of RDM and the DMP</a:t>
            </a:r>
          </a:p>
          <a:p>
            <a:pPr marL="309371">
              <a:lnSpc>
                <a:spcPts val="2501"/>
              </a:lnSpc>
            </a:pPr>
            <a:r>
              <a:rPr lang="en-US" sz="1931" b="0" i="0" spc="822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adapt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DMP according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to short</a:t>
            </a:r>
            <a:r>
              <a:rPr lang="en-US" sz="1931" b="0" i="0" spc="351" baseline="0" dirty="0">
                <a:solidFill>
                  <a:srgbClr val="FFFFFF"/>
                </a:solidFill>
                <a:latin typeface="Franklin Gothic Medium Cond"/>
              </a:rPr>
              <a:t>-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vs. long-term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strategy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7" name="Freeform 9647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8" name="Freeform 9648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9" name="Freeform 9649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50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9651" name="Picture 96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947" y="2055877"/>
            <a:ext cx="2506979" cy="2506979"/>
          </a:xfrm>
          <a:prstGeom prst="rect">
            <a:avLst/>
          </a:prstGeom>
          <a:noFill/>
        </p:spPr>
      </p:pic>
      <p:pic>
        <p:nvPicPr>
          <p:cNvPr id="9652" name="Picture 96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053" y="1998980"/>
            <a:ext cx="2620768" cy="2620771"/>
          </a:xfrm>
          <a:prstGeom prst="rect">
            <a:avLst/>
          </a:prstGeom>
          <a:noFill/>
        </p:spPr>
      </p:pic>
      <p:sp>
        <p:nvSpPr>
          <p:cNvPr id="9653" name="Rectangle 9653"/>
          <p:cNvSpPr/>
          <p:nvPr/>
        </p:nvSpPr>
        <p:spPr>
          <a:xfrm>
            <a:off x="371736" y="1248649"/>
            <a:ext cx="6090499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torage: W</a:t>
            </a:r>
            <a:r>
              <a:rPr lang="en-US" sz="4211" b="0" i="0" spc="-31" baseline="0" dirty="0">
                <a:solidFill>
                  <a:srgbClr val="FFFFFF"/>
                </a:solidFill>
                <a:latin typeface="Franklin Gothic Medium Cond"/>
              </a:rPr>
              <a:t>h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y is it of relevance?</a:t>
            </a:r>
          </a:p>
        </p:txBody>
      </p:sp>
      <p:sp>
        <p:nvSpPr>
          <p:cNvPr id="9654" name="Rectangle 9654"/>
          <p:cNvSpPr/>
          <p:nvPr/>
        </p:nvSpPr>
        <p:spPr>
          <a:xfrm>
            <a:off x="4779147" y="2142942"/>
            <a:ext cx="1019895" cy="323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i="0" spc="0" baseline="0" dirty="0">
                <a:solidFill>
                  <a:srgbClr val="FFFFFF"/>
                </a:solidFill>
                <a:latin typeface="Franklin Gothic Medium Cond"/>
              </a:rPr>
              <a:t>torage</a:t>
            </a:r>
          </a:p>
        </p:txBody>
      </p:sp>
      <p:sp>
        <p:nvSpPr>
          <p:cNvPr id="9655" name="Rectangle 9655"/>
          <p:cNvSpPr/>
          <p:nvPr/>
        </p:nvSpPr>
        <p:spPr>
          <a:xfrm>
            <a:off x="5172339" y="2528681"/>
            <a:ext cx="2513238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8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various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solutions </a:t>
            </a:r>
          </a:p>
        </p:txBody>
      </p:sp>
      <p:sp>
        <p:nvSpPr>
          <p:cNvPr id="9656" name="Rectangle 9656"/>
          <p:cNvSpPr/>
          <p:nvPr/>
        </p:nvSpPr>
        <p:spPr>
          <a:xfrm>
            <a:off x="5172339" y="2889868"/>
            <a:ext cx="1739368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strategy:</a:t>
            </a:r>
          </a:p>
        </p:txBody>
      </p:sp>
      <p:sp>
        <p:nvSpPr>
          <p:cNvPr id="9657" name="Rectangle 9657"/>
          <p:cNvSpPr/>
          <p:nvPr/>
        </p:nvSpPr>
        <p:spPr>
          <a:xfrm>
            <a:off x="5573151" y="3205336"/>
            <a:ext cx="2341479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03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what is stored and how</a:t>
            </a:r>
          </a:p>
        </p:txBody>
      </p:sp>
      <p:sp>
        <p:nvSpPr>
          <p:cNvPr id="9658" name="Rectangle 9658"/>
          <p:cNvSpPr/>
          <p:nvPr/>
        </p:nvSpPr>
        <p:spPr>
          <a:xfrm>
            <a:off x="5573151" y="3522328"/>
            <a:ext cx="3757261" cy="589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backup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and disaster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recovery </a:t>
            </a:r>
          </a:p>
          <a:p>
            <a:pPr marL="0">
              <a:lnSpc>
                <a:spcPts val="2483"/>
              </a:lnSpc>
            </a:pPr>
            <a:r>
              <a:rPr lang="en-US" sz="1931" b="0" i="0" spc="1204" baseline="0" dirty="0">
                <a:solidFill>
                  <a:srgbClr val="FFFFFF"/>
                </a:solidFill>
                <a:latin typeface="Courier New"/>
              </a:rPr>
              <a:t>o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protect against unauthorized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(mis-)use</a:t>
            </a:r>
          </a:p>
        </p:txBody>
      </p:sp>
      <p:sp>
        <p:nvSpPr>
          <p:cNvPr id="9659" name="Rectangle 9659"/>
          <p:cNvSpPr/>
          <p:nvPr/>
        </p:nvSpPr>
        <p:spPr>
          <a:xfrm>
            <a:off x="5172339" y="4198984"/>
            <a:ext cx="4131655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part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of a systematic data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management plan</a:t>
            </a:r>
          </a:p>
        </p:txBody>
      </p:sp>
      <p:sp>
        <p:nvSpPr>
          <p:cNvPr id="9660" name="Rectangle 9660"/>
          <p:cNvSpPr/>
          <p:nvPr/>
        </p:nvSpPr>
        <p:spPr>
          <a:xfrm>
            <a:off x="1383677" y="4802320"/>
            <a:ext cx="4826237" cy="6388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641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Closely connected to other RDM activities,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e.g.</a:t>
            </a:r>
          </a:p>
          <a:p>
            <a:pPr marL="393191">
              <a:lnSpc>
                <a:spcPts val="2681"/>
              </a:lnSpc>
            </a:pPr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organization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(and documentation)</a:t>
            </a:r>
          </a:p>
        </p:txBody>
      </p:sp>
      <p:sp>
        <p:nvSpPr>
          <p:cNvPr id="9661" name="Rectangle 9661"/>
          <p:cNvSpPr/>
          <p:nvPr/>
        </p:nvSpPr>
        <p:spPr>
          <a:xfrm>
            <a:off x="1776868" y="5482191"/>
            <a:ext cx="1617055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data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protection</a:t>
            </a:r>
          </a:p>
        </p:txBody>
      </p:sp>
      <p:sp>
        <p:nvSpPr>
          <p:cNvPr id="9662" name="Rectangle 9662"/>
          <p:cNvSpPr/>
          <p:nvPr/>
        </p:nvSpPr>
        <p:spPr>
          <a:xfrm>
            <a:off x="1776868" y="5797659"/>
            <a:ext cx="385134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publication</a:t>
            </a:r>
            <a:r>
              <a:rPr lang="en-US" sz="1931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(and long-term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preservation)</a:t>
            </a:r>
          </a:p>
        </p:txBody>
      </p:sp>
      <p:sp>
        <p:nvSpPr>
          <p:cNvPr id="9663" name="Rectangle 9663"/>
          <p:cNvSpPr/>
          <p:nvPr/>
        </p:nvSpPr>
        <p:spPr>
          <a:xfrm>
            <a:off x="1383677" y="6138868"/>
            <a:ext cx="4304639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641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2099" b="0" i="0" spc="-28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equires systematic</a:t>
            </a:r>
            <a:r>
              <a:rPr lang="en-US" sz="2099" b="0" i="0" spc="-32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planning (early task)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4" name="Freeform 9664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5" name="Freeform 9665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6" name="Freeform 9666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67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9668" name="Picture 96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4953" y="2187956"/>
            <a:ext cx="93979" cy="39116"/>
          </a:xfrm>
          <a:prstGeom prst="rect">
            <a:avLst/>
          </a:prstGeom>
          <a:noFill/>
        </p:spPr>
      </p:pic>
      <p:pic>
        <p:nvPicPr>
          <p:cNvPr id="9669" name="Picture 96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906" y="2201673"/>
            <a:ext cx="167132" cy="40639"/>
          </a:xfrm>
          <a:prstGeom prst="rect">
            <a:avLst/>
          </a:prstGeom>
          <a:noFill/>
        </p:spPr>
      </p:pic>
      <p:pic>
        <p:nvPicPr>
          <p:cNvPr id="9670" name="Picture 967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858" y="2216912"/>
            <a:ext cx="240284" cy="40639"/>
          </a:xfrm>
          <a:prstGeom prst="rect">
            <a:avLst/>
          </a:prstGeom>
          <a:noFill/>
        </p:spPr>
      </p:pic>
      <p:pic>
        <p:nvPicPr>
          <p:cNvPr id="9671" name="Picture 96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5809" y="2232153"/>
            <a:ext cx="313435" cy="40639"/>
          </a:xfrm>
          <a:prstGeom prst="rect">
            <a:avLst/>
          </a:prstGeom>
          <a:noFill/>
        </p:spPr>
      </p:pic>
      <p:pic>
        <p:nvPicPr>
          <p:cNvPr id="9672" name="Picture 967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1238" y="2247393"/>
            <a:ext cx="388111" cy="40639"/>
          </a:xfrm>
          <a:prstGeom prst="rect">
            <a:avLst/>
          </a:prstGeom>
          <a:noFill/>
        </p:spPr>
      </p:pic>
      <p:pic>
        <p:nvPicPr>
          <p:cNvPr id="9673" name="Picture 967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8190" y="2262633"/>
            <a:ext cx="461264" cy="40639"/>
          </a:xfrm>
          <a:prstGeom prst="rect">
            <a:avLst/>
          </a:prstGeom>
          <a:noFill/>
        </p:spPr>
      </p:pic>
      <p:pic>
        <p:nvPicPr>
          <p:cNvPr id="9674" name="Picture 967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142" y="2277873"/>
            <a:ext cx="534415" cy="40639"/>
          </a:xfrm>
          <a:prstGeom prst="rect">
            <a:avLst/>
          </a:prstGeom>
          <a:noFill/>
        </p:spPr>
      </p:pic>
      <p:pic>
        <p:nvPicPr>
          <p:cNvPr id="9675" name="Picture 967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2094" y="2293112"/>
            <a:ext cx="606044" cy="40639"/>
          </a:xfrm>
          <a:prstGeom prst="rect">
            <a:avLst/>
          </a:prstGeom>
          <a:noFill/>
        </p:spPr>
      </p:pic>
      <p:pic>
        <p:nvPicPr>
          <p:cNvPr id="9676" name="Picture 967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046" y="2308353"/>
            <a:ext cx="679196" cy="40639"/>
          </a:xfrm>
          <a:prstGeom prst="rect">
            <a:avLst/>
          </a:prstGeom>
          <a:noFill/>
        </p:spPr>
      </p:pic>
      <p:pic>
        <p:nvPicPr>
          <p:cNvPr id="9677" name="Picture 967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5997" y="2323593"/>
            <a:ext cx="752347" cy="40639"/>
          </a:xfrm>
          <a:prstGeom prst="rect">
            <a:avLst/>
          </a:prstGeom>
          <a:noFill/>
        </p:spPr>
      </p:pic>
      <p:pic>
        <p:nvPicPr>
          <p:cNvPr id="9678" name="Picture 967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426" y="2338833"/>
            <a:ext cx="827023" cy="40639"/>
          </a:xfrm>
          <a:prstGeom prst="rect">
            <a:avLst/>
          </a:prstGeom>
          <a:noFill/>
        </p:spPr>
      </p:pic>
      <p:pic>
        <p:nvPicPr>
          <p:cNvPr id="9679" name="Picture 967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377" y="2354073"/>
            <a:ext cx="900175" cy="40639"/>
          </a:xfrm>
          <a:prstGeom prst="rect">
            <a:avLst/>
          </a:prstGeom>
          <a:noFill/>
        </p:spPr>
      </p:pic>
      <p:pic>
        <p:nvPicPr>
          <p:cNvPr id="9680" name="Picture 968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330" y="2369312"/>
            <a:ext cx="973327" cy="40639"/>
          </a:xfrm>
          <a:prstGeom prst="rect">
            <a:avLst/>
          </a:prstGeom>
          <a:noFill/>
        </p:spPr>
      </p:pic>
      <p:pic>
        <p:nvPicPr>
          <p:cNvPr id="9681" name="Picture 968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282" y="2384553"/>
            <a:ext cx="1046479" cy="40639"/>
          </a:xfrm>
          <a:prstGeom prst="rect">
            <a:avLst/>
          </a:prstGeom>
          <a:noFill/>
        </p:spPr>
      </p:pic>
      <p:pic>
        <p:nvPicPr>
          <p:cNvPr id="9682" name="Picture 968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233" y="2399793"/>
            <a:ext cx="1119632" cy="40639"/>
          </a:xfrm>
          <a:prstGeom prst="rect">
            <a:avLst/>
          </a:prstGeom>
          <a:noFill/>
        </p:spPr>
      </p:pic>
      <p:pic>
        <p:nvPicPr>
          <p:cNvPr id="9683" name="Picture 968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4662" y="2415033"/>
            <a:ext cx="1192783" cy="40639"/>
          </a:xfrm>
          <a:prstGeom prst="rect">
            <a:avLst/>
          </a:prstGeom>
          <a:noFill/>
        </p:spPr>
      </p:pic>
      <p:pic>
        <p:nvPicPr>
          <p:cNvPr id="9684" name="Picture 968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1614" y="2430273"/>
            <a:ext cx="1265935" cy="40639"/>
          </a:xfrm>
          <a:prstGeom prst="rect">
            <a:avLst/>
          </a:prstGeom>
          <a:noFill/>
        </p:spPr>
      </p:pic>
      <p:pic>
        <p:nvPicPr>
          <p:cNvPr id="9685" name="Picture 9685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8565" y="2445512"/>
            <a:ext cx="1339087" cy="40639"/>
          </a:xfrm>
          <a:prstGeom prst="rect">
            <a:avLst/>
          </a:prstGeom>
          <a:noFill/>
        </p:spPr>
      </p:pic>
      <p:pic>
        <p:nvPicPr>
          <p:cNvPr id="9686" name="Picture 9686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518" y="2460753"/>
            <a:ext cx="1412239" cy="40639"/>
          </a:xfrm>
          <a:prstGeom prst="rect">
            <a:avLst/>
          </a:prstGeom>
          <a:noFill/>
        </p:spPr>
      </p:pic>
      <p:pic>
        <p:nvPicPr>
          <p:cNvPr id="9687" name="Picture 9687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2470" y="2475993"/>
            <a:ext cx="1485391" cy="40639"/>
          </a:xfrm>
          <a:prstGeom prst="rect">
            <a:avLst/>
          </a:prstGeom>
          <a:noFill/>
        </p:spPr>
      </p:pic>
      <p:pic>
        <p:nvPicPr>
          <p:cNvPr id="9688" name="Picture 9688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9421" y="2491233"/>
            <a:ext cx="1558544" cy="40639"/>
          </a:xfrm>
          <a:prstGeom prst="rect">
            <a:avLst/>
          </a:prstGeom>
          <a:noFill/>
        </p:spPr>
      </p:pic>
      <p:pic>
        <p:nvPicPr>
          <p:cNvPr id="9689" name="Picture 9689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850" y="2506473"/>
            <a:ext cx="1633219" cy="40639"/>
          </a:xfrm>
          <a:prstGeom prst="rect">
            <a:avLst/>
          </a:prstGeom>
          <a:noFill/>
        </p:spPr>
      </p:pic>
      <p:pic>
        <p:nvPicPr>
          <p:cNvPr id="9690" name="Picture 9690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802" y="2521712"/>
            <a:ext cx="1706371" cy="40639"/>
          </a:xfrm>
          <a:prstGeom prst="rect">
            <a:avLst/>
          </a:prstGeom>
          <a:noFill/>
        </p:spPr>
      </p:pic>
      <p:pic>
        <p:nvPicPr>
          <p:cNvPr id="9691" name="Picture 9691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8753" y="2536953"/>
            <a:ext cx="1779523" cy="40639"/>
          </a:xfrm>
          <a:prstGeom prst="rect">
            <a:avLst/>
          </a:prstGeom>
          <a:noFill/>
        </p:spPr>
      </p:pic>
      <p:pic>
        <p:nvPicPr>
          <p:cNvPr id="9692" name="Picture 9692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706" y="2552193"/>
            <a:ext cx="1851151" cy="40639"/>
          </a:xfrm>
          <a:prstGeom prst="rect">
            <a:avLst/>
          </a:prstGeom>
          <a:noFill/>
        </p:spPr>
      </p:pic>
      <p:pic>
        <p:nvPicPr>
          <p:cNvPr id="9693" name="Picture 9693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658" y="2567433"/>
            <a:ext cx="1924303" cy="40639"/>
          </a:xfrm>
          <a:prstGeom prst="rect">
            <a:avLst/>
          </a:prstGeom>
          <a:noFill/>
        </p:spPr>
      </p:pic>
      <p:pic>
        <p:nvPicPr>
          <p:cNvPr id="9694" name="Picture 9694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086" y="2582673"/>
            <a:ext cx="1998980" cy="40639"/>
          </a:xfrm>
          <a:prstGeom prst="rect">
            <a:avLst/>
          </a:prstGeom>
          <a:noFill/>
        </p:spPr>
      </p:pic>
      <p:pic>
        <p:nvPicPr>
          <p:cNvPr id="9695" name="Picture 9695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038" y="2597912"/>
            <a:ext cx="2072132" cy="40639"/>
          </a:xfrm>
          <a:prstGeom prst="rect">
            <a:avLst/>
          </a:prstGeom>
          <a:noFill/>
        </p:spPr>
      </p:pic>
      <p:pic>
        <p:nvPicPr>
          <p:cNvPr id="9696" name="Picture 9696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1990" y="2613153"/>
            <a:ext cx="2145283" cy="40639"/>
          </a:xfrm>
          <a:prstGeom prst="rect">
            <a:avLst/>
          </a:prstGeom>
          <a:noFill/>
        </p:spPr>
      </p:pic>
      <p:pic>
        <p:nvPicPr>
          <p:cNvPr id="9697" name="Picture 9697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942" y="2628393"/>
            <a:ext cx="2218435" cy="40639"/>
          </a:xfrm>
          <a:prstGeom prst="rect">
            <a:avLst/>
          </a:prstGeom>
          <a:noFill/>
        </p:spPr>
      </p:pic>
      <p:pic>
        <p:nvPicPr>
          <p:cNvPr id="9698" name="Picture 9698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894" y="2643633"/>
            <a:ext cx="2291587" cy="40639"/>
          </a:xfrm>
          <a:prstGeom prst="rect">
            <a:avLst/>
          </a:prstGeom>
          <a:noFill/>
        </p:spPr>
      </p:pic>
      <p:pic>
        <p:nvPicPr>
          <p:cNvPr id="9699" name="Picture 9699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2846" y="2658873"/>
            <a:ext cx="2364739" cy="40639"/>
          </a:xfrm>
          <a:prstGeom prst="rect">
            <a:avLst/>
          </a:prstGeom>
          <a:noFill/>
        </p:spPr>
      </p:pic>
      <p:pic>
        <p:nvPicPr>
          <p:cNvPr id="9700" name="Picture 9700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274" y="2674112"/>
            <a:ext cx="2437892" cy="40639"/>
          </a:xfrm>
          <a:prstGeom prst="rect">
            <a:avLst/>
          </a:prstGeom>
          <a:noFill/>
        </p:spPr>
      </p:pic>
      <p:pic>
        <p:nvPicPr>
          <p:cNvPr id="9701" name="Picture 9701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5226" y="2689353"/>
            <a:ext cx="2511044" cy="40639"/>
          </a:xfrm>
          <a:prstGeom prst="rect">
            <a:avLst/>
          </a:prstGeom>
          <a:noFill/>
        </p:spPr>
      </p:pic>
      <p:pic>
        <p:nvPicPr>
          <p:cNvPr id="9702" name="Picture 9702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2177" y="2704593"/>
            <a:ext cx="2584196" cy="40639"/>
          </a:xfrm>
          <a:prstGeom prst="rect">
            <a:avLst/>
          </a:prstGeom>
          <a:noFill/>
        </p:spPr>
      </p:pic>
      <p:pic>
        <p:nvPicPr>
          <p:cNvPr id="9703" name="Picture 9703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0" y="2719833"/>
            <a:ext cx="2657348" cy="40639"/>
          </a:xfrm>
          <a:prstGeom prst="rect">
            <a:avLst/>
          </a:prstGeom>
          <a:noFill/>
        </p:spPr>
      </p:pic>
      <p:pic>
        <p:nvPicPr>
          <p:cNvPr id="9704" name="Picture 9704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6082" y="2735073"/>
            <a:ext cx="2730499" cy="40639"/>
          </a:xfrm>
          <a:prstGeom prst="rect">
            <a:avLst/>
          </a:prstGeom>
          <a:noFill/>
        </p:spPr>
      </p:pic>
      <p:pic>
        <p:nvPicPr>
          <p:cNvPr id="9705" name="Picture 9705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3033" y="2750312"/>
            <a:ext cx="2803652" cy="40639"/>
          </a:xfrm>
          <a:prstGeom prst="rect">
            <a:avLst/>
          </a:prstGeom>
          <a:noFill/>
        </p:spPr>
      </p:pic>
      <p:pic>
        <p:nvPicPr>
          <p:cNvPr id="9706" name="Picture 9706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462" y="2765553"/>
            <a:ext cx="2878328" cy="40639"/>
          </a:xfrm>
          <a:prstGeom prst="rect">
            <a:avLst/>
          </a:prstGeom>
          <a:noFill/>
        </p:spPr>
      </p:pic>
      <p:pic>
        <p:nvPicPr>
          <p:cNvPr id="9707" name="Picture 9707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5414" y="2780793"/>
            <a:ext cx="2951480" cy="40639"/>
          </a:xfrm>
          <a:prstGeom prst="rect">
            <a:avLst/>
          </a:prstGeom>
          <a:noFill/>
        </p:spPr>
      </p:pic>
      <p:pic>
        <p:nvPicPr>
          <p:cNvPr id="9708" name="Picture 9708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2365" y="2796033"/>
            <a:ext cx="3024632" cy="40639"/>
          </a:xfrm>
          <a:prstGeom prst="rect">
            <a:avLst/>
          </a:prstGeom>
          <a:noFill/>
        </p:spPr>
      </p:pic>
      <p:pic>
        <p:nvPicPr>
          <p:cNvPr id="9709" name="Picture 9709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9318" y="2811273"/>
            <a:ext cx="3096260" cy="40639"/>
          </a:xfrm>
          <a:prstGeom prst="rect">
            <a:avLst/>
          </a:prstGeom>
          <a:noFill/>
        </p:spPr>
      </p:pic>
      <p:pic>
        <p:nvPicPr>
          <p:cNvPr id="9710" name="Picture 9710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270" y="2826512"/>
            <a:ext cx="3169411" cy="40639"/>
          </a:xfrm>
          <a:prstGeom prst="rect">
            <a:avLst/>
          </a:prstGeom>
          <a:noFill/>
        </p:spPr>
      </p:pic>
      <p:pic>
        <p:nvPicPr>
          <p:cNvPr id="9711" name="Picture 9711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1697" y="2841753"/>
            <a:ext cx="3244088" cy="40639"/>
          </a:xfrm>
          <a:prstGeom prst="rect">
            <a:avLst/>
          </a:prstGeom>
          <a:noFill/>
        </p:spPr>
      </p:pic>
      <p:pic>
        <p:nvPicPr>
          <p:cNvPr id="9712" name="Picture 9712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8650" y="2856993"/>
            <a:ext cx="3317240" cy="40639"/>
          </a:xfrm>
          <a:prstGeom prst="rect">
            <a:avLst/>
          </a:prstGeom>
          <a:noFill/>
        </p:spPr>
      </p:pic>
      <p:pic>
        <p:nvPicPr>
          <p:cNvPr id="9713" name="Picture 9713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602" y="2872233"/>
            <a:ext cx="3390392" cy="40639"/>
          </a:xfrm>
          <a:prstGeom prst="rect">
            <a:avLst/>
          </a:prstGeom>
          <a:noFill/>
        </p:spPr>
      </p:pic>
      <p:pic>
        <p:nvPicPr>
          <p:cNvPr id="9714" name="Picture 9714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553" y="2887473"/>
            <a:ext cx="3463544" cy="40639"/>
          </a:xfrm>
          <a:prstGeom prst="rect">
            <a:avLst/>
          </a:prstGeom>
          <a:noFill/>
        </p:spPr>
      </p:pic>
      <p:pic>
        <p:nvPicPr>
          <p:cNvPr id="9715" name="Picture 9715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9506" y="2902712"/>
            <a:ext cx="3536696" cy="40639"/>
          </a:xfrm>
          <a:prstGeom prst="rect">
            <a:avLst/>
          </a:prstGeom>
          <a:noFill/>
        </p:spPr>
      </p:pic>
      <p:pic>
        <p:nvPicPr>
          <p:cNvPr id="9716" name="Picture 9716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6458" y="2917953"/>
            <a:ext cx="3609847" cy="40639"/>
          </a:xfrm>
          <a:prstGeom prst="rect">
            <a:avLst/>
          </a:prstGeom>
          <a:noFill/>
        </p:spPr>
      </p:pic>
      <p:pic>
        <p:nvPicPr>
          <p:cNvPr id="9717" name="Picture 9717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886" y="2933193"/>
            <a:ext cx="3683000" cy="40639"/>
          </a:xfrm>
          <a:prstGeom prst="rect">
            <a:avLst/>
          </a:prstGeom>
          <a:noFill/>
        </p:spPr>
      </p:pic>
      <p:pic>
        <p:nvPicPr>
          <p:cNvPr id="9718" name="Picture 9718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838" y="2948433"/>
            <a:ext cx="3756152" cy="40639"/>
          </a:xfrm>
          <a:prstGeom prst="rect">
            <a:avLst/>
          </a:prstGeom>
          <a:noFill/>
        </p:spPr>
      </p:pic>
      <p:pic>
        <p:nvPicPr>
          <p:cNvPr id="9719" name="Picture 9719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5790" y="2963673"/>
            <a:ext cx="3829304" cy="40639"/>
          </a:xfrm>
          <a:prstGeom prst="rect">
            <a:avLst/>
          </a:prstGeom>
          <a:noFill/>
        </p:spPr>
      </p:pic>
      <p:pic>
        <p:nvPicPr>
          <p:cNvPr id="9720" name="Picture 9720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2742" y="2978912"/>
            <a:ext cx="3902455" cy="40639"/>
          </a:xfrm>
          <a:prstGeom prst="rect">
            <a:avLst/>
          </a:prstGeom>
          <a:noFill/>
        </p:spPr>
      </p:pic>
      <p:pic>
        <p:nvPicPr>
          <p:cNvPr id="9721" name="Picture 9721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9694" y="2994153"/>
            <a:ext cx="3975608" cy="40639"/>
          </a:xfrm>
          <a:prstGeom prst="rect">
            <a:avLst/>
          </a:prstGeom>
          <a:noFill/>
        </p:spPr>
      </p:pic>
      <p:pic>
        <p:nvPicPr>
          <p:cNvPr id="9722" name="Picture 9722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121" y="3009393"/>
            <a:ext cx="4050283" cy="40639"/>
          </a:xfrm>
          <a:prstGeom prst="rect">
            <a:avLst/>
          </a:prstGeom>
          <a:noFill/>
        </p:spPr>
      </p:pic>
      <p:pic>
        <p:nvPicPr>
          <p:cNvPr id="9723" name="Picture 9723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2074" y="3024633"/>
            <a:ext cx="4123435" cy="40639"/>
          </a:xfrm>
          <a:prstGeom prst="rect">
            <a:avLst/>
          </a:prstGeom>
          <a:noFill/>
        </p:spPr>
      </p:pic>
      <p:pic>
        <p:nvPicPr>
          <p:cNvPr id="9724" name="Picture 9724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026" y="3039873"/>
            <a:ext cx="4196588" cy="40639"/>
          </a:xfrm>
          <a:prstGeom prst="rect">
            <a:avLst/>
          </a:prstGeom>
          <a:noFill/>
        </p:spPr>
      </p:pic>
      <p:pic>
        <p:nvPicPr>
          <p:cNvPr id="9725" name="Picture 9725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977" y="3055112"/>
            <a:ext cx="4269740" cy="40639"/>
          </a:xfrm>
          <a:prstGeom prst="rect">
            <a:avLst/>
          </a:prstGeom>
          <a:noFill/>
        </p:spPr>
      </p:pic>
      <p:pic>
        <p:nvPicPr>
          <p:cNvPr id="9726" name="Picture 9726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2930" y="3070353"/>
            <a:ext cx="4341367" cy="40639"/>
          </a:xfrm>
          <a:prstGeom prst="rect">
            <a:avLst/>
          </a:prstGeom>
          <a:noFill/>
        </p:spPr>
      </p:pic>
      <p:pic>
        <p:nvPicPr>
          <p:cNvPr id="9727" name="Picture 9727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882" y="3085593"/>
            <a:ext cx="4414520" cy="40639"/>
          </a:xfrm>
          <a:prstGeom prst="rect">
            <a:avLst/>
          </a:prstGeom>
          <a:noFill/>
        </p:spPr>
      </p:pic>
      <p:pic>
        <p:nvPicPr>
          <p:cNvPr id="9728" name="Picture 9728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5309" y="3100833"/>
            <a:ext cx="4489195" cy="40639"/>
          </a:xfrm>
          <a:prstGeom prst="rect">
            <a:avLst/>
          </a:prstGeom>
          <a:noFill/>
        </p:spPr>
      </p:pic>
      <p:pic>
        <p:nvPicPr>
          <p:cNvPr id="9729" name="Picture 9729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2262" y="3116073"/>
            <a:ext cx="4562347" cy="40639"/>
          </a:xfrm>
          <a:prstGeom prst="rect">
            <a:avLst/>
          </a:prstGeom>
          <a:noFill/>
        </p:spPr>
      </p:pic>
      <p:pic>
        <p:nvPicPr>
          <p:cNvPr id="9730" name="Picture 9730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9214" y="3131312"/>
            <a:ext cx="4605019" cy="40639"/>
          </a:xfrm>
          <a:prstGeom prst="rect">
            <a:avLst/>
          </a:prstGeom>
          <a:noFill/>
        </p:spPr>
      </p:pic>
      <p:pic>
        <p:nvPicPr>
          <p:cNvPr id="9731" name="Picture 9731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165" y="3146553"/>
            <a:ext cx="4606544" cy="40639"/>
          </a:xfrm>
          <a:prstGeom prst="rect">
            <a:avLst/>
          </a:prstGeom>
          <a:noFill/>
        </p:spPr>
      </p:pic>
      <p:pic>
        <p:nvPicPr>
          <p:cNvPr id="9732" name="Picture 9732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118" y="3161793"/>
            <a:ext cx="4606544" cy="40639"/>
          </a:xfrm>
          <a:prstGeom prst="rect">
            <a:avLst/>
          </a:prstGeom>
          <a:noFill/>
        </p:spPr>
      </p:pic>
      <p:pic>
        <p:nvPicPr>
          <p:cNvPr id="9733" name="Picture 9733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546" y="3177033"/>
            <a:ext cx="4608067" cy="40639"/>
          </a:xfrm>
          <a:prstGeom prst="rect">
            <a:avLst/>
          </a:prstGeom>
          <a:noFill/>
        </p:spPr>
      </p:pic>
      <p:pic>
        <p:nvPicPr>
          <p:cNvPr id="9734" name="Picture 9734"/>
          <p:cNvPicPr>
            <a:picLocks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497" y="3192273"/>
            <a:ext cx="4606544" cy="40639"/>
          </a:xfrm>
          <a:prstGeom prst="rect">
            <a:avLst/>
          </a:prstGeom>
          <a:noFill/>
        </p:spPr>
      </p:pic>
      <p:pic>
        <p:nvPicPr>
          <p:cNvPr id="9735" name="Picture 9735"/>
          <p:cNvPicPr>
            <a:picLocks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2450" y="3207512"/>
            <a:ext cx="4606544" cy="40639"/>
          </a:xfrm>
          <a:prstGeom prst="rect">
            <a:avLst/>
          </a:prstGeom>
          <a:noFill/>
        </p:spPr>
      </p:pic>
      <p:pic>
        <p:nvPicPr>
          <p:cNvPr id="9736" name="Picture 9736"/>
          <p:cNvPicPr>
            <a:picLocks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402" y="3222753"/>
            <a:ext cx="4606544" cy="40640"/>
          </a:xfrm>
          <a:prstGeom prst="rect">
            <a:avLst/>
          </a:prstGeom>
          <a:noFill/>
        </p:spPr>
      </p:pic>
      <p:pic>
        <p:nvPicPr>
          <p:cNvPr id="9737" name="Picture 9737"/>
          <p:cNvPicPr>
            <a:picLocks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6353" y="3237993"/>
            <a:ext cx="4606544" cy="40639"/>
          </a:xfrm>
          <a:prstGeom prst="rect">
            <a:avLst/>
          </a:prstGeom>
          <a:noFill/>
        </p:spPr>
      </p:pic>
      <p:pic>
        <p:nvPicPr>
          <p:cNvPr id="9738" name="Picture 9738"/>
          <p:cNvPicPr>
            <a:picLocks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306" y="3253232"/>
            <a:ext cx="4606544" cy="40640"/>
          </a:xfrm>
          <a:prstGeom prst="rect">
            <a:avLst/>
          </a:prstGeom>
          <a:noFill/>
        </p:spPr>
      </p:pic>
      <p:pic>
        <p:nvPicPr>
          <p:cNvPr id="9739" name="Picture 9739"/>
          <p:cNvPicPr>
            <a:picLocks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733" y="3268472"/>
            <a:ext cx="4608067" cy="40640"/>
          </a:xfrm>
          <a:prstGeom prst="rect">
            <a:avLst/>
          </a:prstGeom>
          <a:noFill/>
        </p:spPr>
      </p:pic>
      <p:pic>
        <p:nvPicPr>
          <p:cNvPr id="9740" name="Picture 9740"/>
          <p:cNvPicPr>
            <a:picLocks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686" y="3283712"/>
            <a:ext cx="4606543" cy="40640"/>
          </a:xfrm>
          <a:prstGeom prst="rect">
            <a:avLst/>
          </a:prstGeom>
          <a:noFill/>
        </p:spPr>
      </p:pic>
      <p:pic>
        <p:nvPicPr>
          <p:cNvPr id="9741" name="Picture 9741"/>
          <p:cNvPicPr>
            <a:picLocks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638" y="3298952"/>
            <a:ext cx="4606543" cy="40640"/>
          </a:xfrm>
          <a:prstGeom prst="rect">
            <a:avLst/>
          </a:prstGeom>
          <a:noFill/>
        </p:spPr>
      </p:pic>
      <p:pic>
        <p:nvPicPr>
          <p:cNvPr id="9742" name="Picture 9742"/>
          <p:cNvPicPr>
            <a:picLocks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9590" y="3314192"/>
            <a:ext cx="4606543" cy="40640"/>
          </a:xfrm>
          <a:prstGeom prst="rect">
            <a:avLst/>
          </a:prstGeom>
          <a:noFill/>
        </p:spPr>
      </p:pic>
      <p:pic>
        <p:nvPicPr>
          <p:cNvPr id="9743" name="Picture 9743"/>
          <p:cNvPicPr>
            <a:picLocks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6542" y="3329432"/>
            <a:ext cx="4606544" cy="40640"/>
          </a:xfrm>
          <a:prstGeom prst="rect">
            <a:avLst/>
          </a:prstGeom>
          <a:noFill/>
        </p:spPr>
      </p:pic>
      <p:pic>
        <p:nvPicPr>
          <p:cNvPr id="9744" name="Picture 9744"/>
          <p:cNvPicPr>
            <a:picLocks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3494" y="3344672"/>
            <a:ext cx="4606544" cy="40640"/>
          </a:xfrm>
          <a:prstGeom prst="rect">
            <a:avLst/>
          </a:prstGeom>
          <a:noFill/>
        </p:spPr>
      </p:pic>
      <p:pic>
        <p:nvPicPr>
          <p:cNvPr id="9745" name="Picture 9745"/>
          <p:cNvPicPr>
            <a:picLocks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8921" y="3359912"/>
            <a:ext cx="4608068" cy="40640"/>
          </a:xfrm>
          <a:prstGeom prst="rect">
            <a:avLst/>
          </a:prstGeom>
          <a:noFill/>
        </p:spPr>
      </p:pic>
      <p:pic>
        <p:nvPicPr>
          <p:cNvPr id="9746" name="Picture 9746"/>
          <p:cNvPicPr>
            <a:picLocks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5874" y="3375152"/>
            <a:ext cx="4606544" cy="40640"/>
          </a:xfrm>
          <a:prstGeom prst="rect">
            <a:avLst/>
          </a:prstGeom>
          <a:noFill/>
        </p:spPr>
      </p:pic>
      <p:pic>
        <p:nvPicPr>
          <p:cNvPr id="9747" name="Picture 9747"/>
          <p:cNvPicPr>
            <a:picLocks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2826" y="3390392"/>
            <a:ext cx="4606544" cy="40640"/>
          </a:xfrm>
          <a:prstGeom prst="rect">
            <a:avLst/>
          </a:prstGeom>
          <a:noFill/>
        </p:spPr>
      </p:pic>
      <p:pic>
        <p:nvPicPr>
          <p:cNvPr id="9748" name="Picture 9748"/>
          <p:cNvPicPr>
            <a:picLocks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9777" y="3405632"/>
            <a:ext cx="4606544" cy="40640"/>
          </a:xfrm>
          <a:prstGeom prst="rect">
            <a:avLst/>
          </a:prstGeom>
          <a:noFill/>
        </p:spPr>
      </p:pic>
      <p:pic>
        <p:nvPicPr>
          <p:cNvPr id="9749" name="Picture 9749"/>
          <p:cNvPicPr>
            <a:picLocks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6730" y="3420872"/>
            <a:ext cx="4606544" cy="40640"/>
          </a:xfrm>
          <a:prstGeom prst="rect">
            <a:avLst/>
          </a:prstGeom>
          <a:noFill/>
        </p:spPr>
      </p:pic>
      <p:pic>
        <p:nvPicPr>
          <p:cNvPr id="9750" name="Picture 9750"/>
          <p:cNvPicPr>
            <a:picLocks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2158" y="3436112"/>
            <a:ext cx="4608067" cy="40640"/>
          </a:xfrm>
          <a:prstGeom prst="rect">
            <a:avLst/>
          </a:prstGeom>
          <a:noFill/>
        </p:spPr>
      </p:pic>
      <p:pic>
        <p:nvPicPr>
          <p:cNvPr id="9751" name="Picture 9751"/>
          <p:cNvPicPr>
            <a:picLocks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109" y="3451352"/>
            <a:ext cx="4606543" cy="40640"/>
          </a:xfrm>
          <a:prstGeom prst="rect">
            <a:avLst/>
          </a:prstGeom>
          <a:noFill/>
        </p:spPr>
      </p:pic>
      <p:pic>
        <p:nvPicPr>
          <p:cNvPr id="9752" name="Picture 9752"/>
          <p:cNvPicPr>
            <a:picLocks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6062" y="3466592"/>
            <a:ext cx="4606543" cy="40640"/>
          </a:xfrm>
          <a:prstGeom prst="rect">
            <a:avLst/>
          </a:prstGeom>
          <a:noFill/>
        </p:spPr>
      </p:pic>
      <p:pic>
        <p:nvPicPr>
          <p:cNvPr id="9753" name="Picture 9753"/>
          <p:cNvPicPr>
            <a:picLocks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014" y="3481832"/>
            <a:ext cx="4606543" cy="40640"/>
          </a:xfrm>
          <a:prstGeom prst="rect">
            <a:avLst/>
          </a:prstGeom>
          <a:noFill/>
        </p:spPr>
      </p:pic>
      <p:pic>
        <p:nvPicPr>
          <p:cNvPr id="9754" name="Picture 9754"/>
          <p:cNvPicPr>
            <a:picLocks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965" y="3497072"/>
            <a:ext cx="4606544" cy="40640"/>
          </a:xfrm>
          <a:prstGeom prst="rect">
            <a:avLst/>
          </a:prstGeom>
          <a:noFill/>
        </p:spPr>
      </p:pic>
      <p:pic>
        <p:nvPicPr>
          <p:cNvPr id="9755" name="Picture 9755"/>
          <p:cNvPicPr>
            <a:picLocks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6918" y="3512312"/>
            <a:ext cx="4606544" cy="40640"/>
          </a:xfrm>
          <a:prstGeom prst="rect">
            <a:avLst/>
          </a:prstGeom>
          <a:noFill/>
        </p:spPr>
      </p:pic>
      <p:pic>
        <p:nvPicPr>
          <p:cNvPr id="9756" name="Picture 9756"/>
          <p:cNvPicPr>
            <a:picLocks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2346" y="3527552"/>
            <a:ext cx="4608067" cy="40640"/>
          </a:xfrm>
          <a:prstGeom prst="rect">
            <a:avLst/>
          </a:prstGeom>
          <a:noFill/>
        </p:spPr>
      </p:pic>
      <p:pic>
        <p:nvPicPr>
          <p:cNvPr id="9757" name="Picture 9757"/>
          <p:cNvPicPr>
            <a:picLocks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297" y="3542792"/>
            <a:ext cx="4606544" cy="40640"/>
          </a:xfrm>
          <a:prstGeom prst="rect">
            <a:avLst/>
          </a:prstGeom>
          <a:noFill/>
        </p:spPr>
      </p:pic>
      <p:pic>
        <p:nvPicPr>
          <p:cNvPr id="9758" name="Picture 9758"/>
          <p:cNvPicPr>
            <a:picLocks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250" y="3558032"/>
            <a:ext cx="4606544" cy="40640"/>
          </a:xfrm>
          <a:prstGeom prst="rect">
            <a:avLst/>
          </a:prstGeom>
          <a:noFill/>
        </p:spPr>
      </p:pic>
      <p:pic>
        <p:nvPicPr>
          <p:cNvPr id="9759" name="Picture 9759"/>
          <p:cNvPicPr>
            <a:picLocks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202" y="3573272"/>
            <a:ext cx="4606544" cy="40640"/>
          </a:xfrm>
          <a:prstGeom prst="rect">
            <a:avLst/>
          </a:prstGeom>
          <a:noFill/>
        </p:spPr>
      </p:pic>
      <p:pic>
        <p:nvPicPr>
          <p:cNvPr id="9760" name="Picture 9760"/>
          <p:cNvPicPr>
            <a:picLocks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0153" y="3588512"/>
            <a:ext cx="4606544" cy="40640"/>
          </a:xfrm>
          <a:prstGeom prst="rect">
            <a:avLst/>
          </a:prstGeom>
          <a:noFill/>
        </p:spPr>
      </p:pic>
      <p:pic>
        <p:nvPicPr>
          <p:cNvPr id="9761" name="Picture 9761"/>
          <p:cNvPicPr>
            <a:picLocks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582" y="3603752"/>
            <a:ext cx="4608067" cy="40640"/>
          </a:xfrm>
          <a:prstGeom prst="rect">
            <a:avLst/>
          </a:prstGeom>
          <a:noFill/>
        </p:spPr>
      </p:pic>
      <p:pic>
        <p:nvPicPr>
          <p:cNvPr id="9762" name="Picture 9762"/>
          <p:cNvPicPr>
            <a:picLocks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33" y="3618992"/>
            <a:ext cx="4606543" cy="40640"/>
          </a:xfrm>
          <a:prstGeom prst="rect">
            <a:avLst/>
          </a:prstGeom>
          <a:noFill/>
        </p:spPr>
      </p:pic>
      <p:pic>
        <p:nvPicPr>
          <p:cNvPr id="9763" name="Picture 9763"/>
          <p:cNvPicPr>
            <a:picLocks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486" y="3634232"/>
            <a:ext cx="4606543" cy="40640"/>
          </a:xfrm>
          <a:prstGeom prst="rect">
            <a:avLst/>
          </a:prstGeom>
          <a:noFill/>
        </p:spPr>
      </p:pic>
      <p:pic>
        <p:nvPicPr>
          <p:cNvPr id="9764" name="Picture 9764"/>
          <p:cNvPicPr>
            <a:picLocks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6438" y="3649472"/>
            <a:ext cx="4606543" cy="40640"/>
          </a:xfrm>
          <a:prstGeom prst="rect">
            <a:avLst/>
          </a:prstGeom>
          <a:noFill/>
        </p:spPr>
      </p:pic>
      <p:pic>
        <p:nvPicPr>
          <p:cNvPr id="9765" name="Picture 9765"/>
          <p:cNvPicPr>
            <a:picLocks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3390" y="3664712"/>
            <a:ext cx="4606543" cy="40640"/>
          </a:xfrm>
          <a:prstGeom prst="rect">
            <a:avLst/>
          </a:prstGeom>
          <a:noFill/>
        </p:spPr>
      </p:pic>
      <p:pic>
        <p:nvPicPr>
          <p:cNvPr id="9766" name="Picture 9766"/>
          <p:cNvPicPr>
            <a:picLocks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0342" y="3679952"/>
            <a:ext cx="4606544" cy="40640"/>
          </a:xfrm>
          <a:prstGeom prst="rect">
            <a:avLst/>
          </a:prstGeom>
          <a:noFill/>
        </p:spPr>
      </p:pic>
      <p:pic>
        <p:nvPicPr>
          <p:cNvPr id="9767" name="Picture 9767"/>
          <p:cNvPicPr>
            <a:picLocks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5770" y="3695192"/>
            <a:ext cx="4608067" cy="40640"/>
          </a:xfrm>
          <a:prstGeom prst="rect">
            <a:avLst/>
          </a:prstGeom>
          <a:noFill/>
        </p:spPr>
      </p:pic>
      <p:pic>
        <p:nvPicPr>
          <p:cNvPr id="9768" name="Picture 9768"/>
          <p:cNvPicPr>
            <a:picLocks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2721" y="3710432"/>
            <a:ext cx="4606544" cy="40640"/>
          </a:xfrm>
          <a:prstGeom prst="rect">
            <a:avLst/>
          </a:prstGeom>
          <a:noFill/>
        </p:spPr>
      </p:pic>
      <p:pic>
        <p:nvPicPr>
          <p:cNvPr id="9769" name="Picture 9769"/>
          <p:cNvPicPr>
            <a:picLocks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674" y="3725672"/>
            <a:ext cx="4606544" cy="40640"/>
          </a:xfrm>
          <a:prstGeom prst="rect">
            <a:avLst/>
          </a:prstGeom>
          <a:noFill/>
        </p:spPr>
      </p:pic>
      <p:pic>
        <p:nvPicPr>
          <p:cNvPr id="9770" name="Picture 9770"/>
          <p:cNvPicPr>
            <a:picLocks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626" y="3740912"/>
            <a:ext cx="4606544" cy="40640"/>
          </a:xfrm>
          <a:prstGeom prst="rect">
            <a:avLst/>
          </a:prstGeom>
          <a:noFill/>
        </p:spPr>
      </p:pic>
      <p:pic>
        <p:nvPicPr>
          <p:cNvPr id="9771" name="Picture 9771"/>
          <p:cNvPicPr>
            <a:picLocks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577" y="3756152"/>
            <a:ext cx="4606544" cy="40640"/>
          </a:xfrm>
          <a:prstGeom prst="rect">
            <a:avLst/>
          </a:prstGeom>
          <a:noFill/>
        </p:spPr>
      </p:pic>
      <p:pic>
        <p:nvPicPr>
          <p:cNvPr id="9772" name="Picture 9772"/>
          <p:cNvPicPr>
            <a:picLocks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06" y="3771392"/>
            <a:ext cx="4608067" cy="40640"/>
          </a:xfrm>
          <a:prstGeom prst="rect">
            <a:avLst/>
          </a:prstGeom>
          <a:noFill/>
        </p:spPr>
      </p:pic>
      <p:pic>
        <p:nvPicPr>
          <p:cNvPr id="9773" name="Picture 9773"/>
          <p:cNvPicPr>
            <a:picLocks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5958" y="3786632"/>
            <a:ext cx="4608067" cy="40640"/>
          </a:xfrm>
          <a:prstGeom prst="rect">
            <a:avLst/>
          </a:prstGeom>
          <a:noFill/>
        </p:spPr>
      </p:pic>
      <p:pic>
        <p:nvPicPr>
          <p:cNvPr id="9774" name="Picture 9774"/>
          <p:cNvPicPr>
            <a:picLocks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909" y="3801872"/>
            <a:ext cx="4606543" cy="40640"/>
          </a:xfrm>
          <a:prstGeom prst="rect">
            <a:avLst/>
          </a:prstGeom>
          <a:noFill/>
        </p:spPr>
      </p:pic>
      <p:pic>
        <p:nvPicPr>
          <p:cNvPr id="9775" name="Picture 9775"/>
          <p:cNvPicPr>
            <a:picLocks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862" y="3817112"/>
            <a:ext cx="4606543" cy="40640"/>
          </a:xfrm>
          <a:prstGeom prst="rect">
            <a:avLst/>
          </a:prstGeom>
          <a:noFill/>
        </p:spPr>
      </p:pic>
      <p:pic>
        <p:nvPicPr>
          <p:cNvPr id="9776" name="Picture 9776"/>
          <p:cNvPicPr>
            <a:picLocks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814" y="3832352"/>
            <a:ext cx="4606543" cy="40640"/>
          </a:xfrm>
          <a:prstGeom prst="rect">
            <a:avLst/>
          </a:prstGeom>
          <a:noFill/>
        </p:spPr>
      </p:pic>
      <p:pic>
        <p:nvPicPr>
          <p:cNvPr id="9777" name="Picture 9777"/>
          <p:cNvPicPr>
            <a:picLocks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3765" y="3847592"/>
            <a:ext cx="4606544" cy="40640"/>
          </a:xfrm>
          <a:prstGeom prst="rect">
            <a:avLst/>
          </a:prstGeom>
          <a:noFill/>
        </p:spPr>
      </p:pic>
      <p:pic>
        <p:nvPicPr>
          <p:cNvPr id="9778" name="Picture 9778"/>
          <p:cNvPicPr>
            <a:picLocks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194" y="3862832"/>
            <a:ext cx="4608067" cy="40640"/>
          </a:xfrm>
          <a:prstGeom prst="rect">
            <a:avLst/>
          </a:prstGeom>
          <a:noFill/>
        </p:spPr>
      </p:pic>
      <p:pic>
        <p:nvPicPr>
          <p:cNvPr id="9779" name="Picture 9779"/>
          <p:cNvPicPr>
            <a:picLocks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146" y="3878072"/>
            <a:ext cx="4606544" cy="40640"/>
          </a:xfrm>
          <a:prstGeom prst="rect">
            <a:avLst/>
          </a:prstGeom>
          <a:noFill/>
        </p:spPr>
      </p:pic>
      <p:pic>
        <p:nvPicPr>
          <p:cNvPr id="9780" name="Picture 9780"/>
          <p:cNvPicPr>
            <a:picLocks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097" y="3893312"/>
            <a:ext cx="4606544" cy="40640"/>
          </a:xfrm>
          <a:prstGeom prst="rect">
            <a:avLst/>
          </a:prstGeom>
          <a:noFill/>
        </p:spPr>
      </p:pic>
      <p:pic>
        <p:nvPicPr>
          <p:cNvPr id="9781" name="Picture 9781"/>
          <p:cNvPicPr>
            <a:picLocks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050" y="3908552"/>
            <a:ext cx="4606544" cy="40640"/>
          </a:xfrm>
          <a:prstGeom prst="rect">
            <a:avLst/>
          </a:prstGeom>
          <a:noFill/>
        </p:spPr>
      </p:pic>
      <p:pic>
        <p:nvPicPr>
          <p:cNvPr id="9782" name="Picture 9782"/>
          <p:cNvPicPr>
            <a:picLocks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002" y="3923792"/>
            <a:ext cx="4606544" cy="40640"/>
          </a:xfrm>
          <a:prstGeom prst="rect">
            <a:avLst/>
          </a:prstGeom>
          <a:noFill/>
        </p:spPr>
      </p:pic>
      <p:pic>
        <p:nvPicPr>
          <p:cNvPr id="9783" name="Picture 9783"/>
          <p:cNvPicPr>
            <a:picLocks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3953" y="3939032"/>
            <a:ext cx="4606544" cy="40640"/>
          </a:xfrm>
          <a:prstGeom prst="rect">
            <a:avLst/>
          </a:prstGeom>
          <a:noFill/>
        </p:spPr>
      </p:pic>
      <p:pic>
        <p:nvPicPr>
          <p:cNvPr id="9784" name="Picture 9784"/>
          <p:cNvPicPr>
            <a:picLocks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382" y="3954272"/>
            <a:ext cx="4608067" cy="40640"/>
          </a:xfrm>
          <a:prstGeom prst="rect">
            <a:avLst/>
          </a:prstGeom>
          <a:noFill/>
        </p:spPr>
      </p:pic>
      <p:pic>
        <p:nvPicPr>
          <p:cNvPr id="9785" name="Picture 9785"/>
          <p:cNvPicPr>
            <a:picLocks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333" y="3969512"/>
            <a:ext cx="4606543" cy="40640"/>
          </a:xfrm>
          <a:prstGeom prst="rect">
            <a:avLst/>
          </a:prstGeom>
          <a:noFill/>
        </p:spPr>
      </p:pic>
      <p:pic>
        <p:nvPicPr>
          <p:cNvPr id="9786" name="Picture 9786"/>
          <p:cNvPicPr>
            <a:picLocks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3286" y="3984752"/>
            <a:ext cx="4606543" cy="40640"/>
          </a:xfrm>
          <a:prstGeom prst="rect">
            <a:avLst/>
          </a:prstGeom>
          <a:noFill/>
        </p:spPr>
      </p:pic>
      <p:pic>
        <p:nvPicPr>
          <p:cNvPr id="9787" name="Picture 9787"/>
          <p:cNvPicPr>
            <a:picLocks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0238" y="3999992"/>
            <a:ext cx="4606543" cy="40640"/>
          </a:xfrm>
          <a:prstGeom prst="rect">
            <a:avLst/>
          </a:prstGeom>
          <a:noFill/>
        </p:spPr>
      </p:pic>
      <p:pic>
        <p:nvPicPr>
          <p:cNvPr id="9788" name="Picture 9788"/>
          <p:cNvPicPr>
            <a:picLocks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7190" y="4015232"/>
            <a:ext cx="4606543" cy="40640"/>
          </a:xfrm>
          <a:prstGeom prst="rect">
            <a:avLst/>
          </a:prstGeom>
          <a:noFill/>
        </p:spPr>
      </p:pic>
      <p:pic>
        <p:nvPicPr>
          <p:cNvPr id="9789" name="Picture 9789"/>
          <p:cNvPicPr>
            <a:picLocks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2618" y="4030472"/>
            <a:ext cx="4608067" cy="40640"/>
          </a:xfrm>
          <a:prstGeom prst="rect">
            <a:avLst/>
          </a:prstGeom>
          <a:noFill/>
        </p:spPr>
      </p:pic>
      <p:pic>
        <p:nvPicPr>
          <p:cNvPr id="9790" name="Picture 9790"/>
          <p:cNvPicPr>
            <a:picLocks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9570" y="4045712"/>
            <a:ext cx="4606544" cy="40640"/>
          </a:xfrm>
          <a:prstGeom prst="rect">
            <a:avLst/>
          </a:prstGeom>
          <a:noFill/>
        </p:spPr>
      </p:pic>
      <p:pic>
        <p:nvPicPr>
          <p:cNvPr id="9791" name="Picture 9791"/>
          <p:cNvPicPr>
            <a:picLocks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6521" y="4060952"/>
            <a:ext cx="4606544" cy="40640"/>
          </a:xfrm>
          <a:prstGeom prst="rect">
            <a:avLst/>
          </a:prstGeom>
          <a:noFill/>
        </p:spPr>
      </p:pic>
      <p:pic>
        <p:nvPicPr>
          <p:cNvPr id="9792" name="Picture 9792"/>
          <p:cNvPicPr>
            <a:picLocks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3474" y="4076192"/>
            <a:ext cx="4606544" cy="40640"/>
          </a:xfrm>
          <a:prstGeom prst="rect">
            <a:avLst/>
          </a:prstGeom>
          <a:noFill/>
        </p:spPr>
      </p:pic>
      <p:pic>
        <p:nvPicPr>
          <p:cNvPr id="9793" name="Picture 9793"/>
          <p:cNvPicPr>
            <a:picLocks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426" y="4091432"/>
            <a:ext cx="4606544" cy="40640"/>
          </a:xfrm>
          <a:prstGeom prst="rect">
            <a:avLst/>
          </a:prstGeom>
          <a:noFill/>
        </p:spPr>
      </p:pic>
      <p:pic>
        <p:nvPicPr>
          <p:cNvPr id="9794" name="Picture 9794"/>
          <p:cNvPicPr>
            <a:picLocks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377" y="4106672"/>
            <a:ext cx="4606544" cy="40640"/>
          </a:xfrm>
          <a:prstGeom prst="rect">
            <a:avLst/>
          </a:prstGeom>
          <a:noFill/>
        </p:spPr>
      </p:pic>
      <p:pic>
        <p:nvPicPr>
          <p:cNvPr id="9795" name="Picture 9795"/>
          <p:cNvPicPr>
            <a:picLocks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806" y="4121912"/>
            <a:ext cx="4608067" cy="40640"/>
          </a:xfrm>
          <a:prstGeom prst="rect">
            <a:avLst/>
          </a:prstGeom>
          <a:noFill/>
        </p:spPr>
      </p:pic>
      <p:pic>
        <p:nvPicPr>
          <p:cNvPr id="9796" name="Picture 9796"/>
          <p:cNvPicPr>
            <a:picLocks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9758" y="4137152"/>
            <a:ext cx="4606544" cy="40640"/>
          </a:xfrm>
          <a:prstGeom prst="rect">
            <a:avLst/>
          </a:prstGeom>
          <a:noFill/>
        </p:spPr>
      </p:pic>
      <p:pic>
        <p:nvPicPr>
          <p:cNvPr id="9797" name="Picture 9797"/>
          <p:cNvPicPr>
            <a:picLocks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6709" y="4152392"/>
            <a:ext cx="4606543" cy="40640"/>
          </a:xfrm>
          <a:prstGeom prst="rect">
            <a:avLst/>
          </a:prstGeom>
          <a:noFill/>
        </p:spPr>
      </p:pic>
      <p:pic>
        <p:nvPicPr>
          <p:cNvPr id="9798" name="Picture 9798"/>
          <p:cNvPicPr>
            <a:picLocks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3662" y="4167632"/>
            <a:ext cx="4606543" cy="40640"/>
          </a:xfrm>
          <a:prstGeom prst="rect">
            <a:avLst/>
          </a:prstGeom>
          <a:noFill/>
        </p:spPr>
      </p:pic>
      <p:pic>
        <p:nvPicPr>
          <p:cNvPr id="9799" name="Picture 9799"/>
          <p:cNvPicPr>
            <a:picLocks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0614" y="4182872"/>
            <a:ext cx="4606543" cy="40640"/>
          </a:xfrm>
          <a:prstGeom prst="rect">
            <a:avLst/>
          </a:prstGeom>
          <a:noFill/>
        </p:spPr>
      </p:pic>
      <p:pic>
        <p:nvPicPr>
          <p:cNvPr id="9800" name="Picture 9800"/>
          <p:cNvPicPr>
            <a:picLocks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6042" y="4198112"/>
            <a:ext cx="4608067" cy="40640"/>
          </a:xfrm>
          <a:prstGeom prst="rect">
            <a:avLst/>
          </a:prstGeom>
          <a:noFill/>
        </p:spPr>
      </p:pic>
      <p:pic>
        <p:nvPicPr>
          <p:cNvPr id="9801" name="Picture 9801"/>
          <p:cNvPicPr>
            <a:picLocks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994" y="4213352"/>
            <a:ext cx="4606544" cy="40640"/>
          </a:xfrm>
          <a:prstGeom prst="rect">
            <a:avLst/>
          </a:prstGeom>
          <a:noFill/>
        </p:spPr>
      </p:pic>
      <p:pic>
        <p:nvPicPr>
          <p:cNvPr id="9802" name="Picture 9802"/>
          <p:cNvPicPr>
            <a:picLocks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946" y="4228592"/>
            <a:ext cx="4606544" cy="40640"/>
          </a:xfrm>
          <a:prstGeom prst="rect">
            <a:avLst/>
          </a:prstGeom>
          <a:noFill/>
        </p:spPr>
      </p:pic>
      <p:pic>
        <p:nvPicPr>
          <p:cNvPr id="9803" name="Picture 9803"/>
          <p:cNvPicPr>
            <a:picLocks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897" y="4243832"/>
            <a:ext cx="4606544" cy="40640"/>
          </a:xfrm>
          <a:prstGeom prst="rect">
            <a:avLst/>
          </a:prstGeom>
          <a:noFill/>
        </p:spPr>
      </p:pic>
      <p:pic>
        <p:nvPicPr>
          <p:cNvPr id="9804" name="Picture 9804"/>
          <p:cNvPicPr>
            <a:picLocks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3850" y="4259072"/>
            <a:ext cx="4606544" cy="40640"/>
          </a:xfrm>
          <a:prstGeom prst="rect">
            <a:avLst/>
          </a:prstGeom>
          <a:noFill/>
        </p:spPr>
      </p:pic>
      <p:pic>
        <p:nvPicPr>
          <p:cNvPr id="9805" name="Picture 9805"/>
          <p:cNvPicPr>
            <a:picLocks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802" y="4274312"/>
            <a:ext cx="4606544" cy="40640"/>
          </a:xfrm>
          <a:prstGeom prst="rect">
            <a:avLst/>
          </a:prstGeom>
          <a:noFill/>
        </p:spPr>
      </p:pic>
      <p:pic>
        <p:nvPicPr>
          <p:cNvPr id="9806" name="Picture 9806"/>
          <p:cNvPicPr>
            <a:picLocks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230" y="4289552"/>
            <a:ext cx="4608067" cy="40640"/>
          </a:xfrm>
          <a:prstGeom prst="rect">
            <a:avLst/>
          </a:prstGeom>
          <a:noFill/>
        </p:spPr>
      </p:pic>
      <p:pic>
        <p:nvPicPr>
          <p:cNvPr id="9807" name="Picture 9807"/>
          <p:cNvPicPr>
            <a:picLocks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3182" y="4304792"/>
            <a:ext cx="4606544" cy="40640"/>
          </a:xfrm>
          <a:prstGeom prst="rect">
            <a:avLst/>
          </a:prstGeom>
          <a:noFill/>
        </p:spPr>
      </p:pic>
      <p:pic>
        <p:nvPicPr>
          <p:cNvPr id="9808" name="Picture 9808"/>
          <p:cNvPicPr>
            <a:picLocks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0133" y="4320032"/>
            <a:ext cx="4606543" cy="40640"/>
          </a:xfrm>
          <a:prstGeom prst="rect">
            <a:avLst/>
          </a:prstGeom>
          <a:noFill/>
        </p:spPr>
      </p:pic>
      <p:pic>
        <p:nvPicPr>
          <p:cNvPr id="9809" name="Picture 9809"/>
          <p:cNvPicPr>
            <a:picLocks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086" y="4335272"/>
            <a:ext cx="4606543" cy="40640"/>
          </a:xfrm>
          <a:prstGeom prst="rect">
            <a:avLst/>
          </a:prstGeom>
          <a:noFill/>
        </p:spPr>
      </p:pic>
      <p:pic>
        <p:nvPicPr>
          <p:cNvPr id="9810" name="Picture 9810"/>
          <p:cNvPicPr>
            <a:picLocks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038" y="4350512"/>
            <a:ext cx="4606543" cy="40640"/>
          </a:xfrm>
          <a:prstGeom prst="rect">
            <a:avLst/>
          </a:prstGeom>
          <a:noFill/>
        </p:spPr>
      </p:pic>
      <p:pic>
        <p:nvPicPr>
          <p:cNvPr id="9811" name="Picture 9811"/>
          <p:cNvPicPr>
            <a:picLocks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9465" y="4365752"/>
            <a:ext cx="4608067" cy="40640"/>
          </a:xfrm>
          <a:prstGeom prst="rect">
            <a:avLst/>
          </a:prstGeom>
          <a:noFill/>
        </p:spPr>
      </p:pic>
      <p:pic>
        <p:nvPicPr>
          <p:cNvPr id="9812" name="Picture 9812"/>
          <p:cNvPicPr>
            <a:picLocks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6418" y="4380992"/>
            <a:ext cx="4608067" cy="40640"/>
          </a:xfrm>
          <a:prstGeom prst="rect">
            <a:avLst/>
          </a:prstGeom>
          <a:noFill/>
        </p:spPr>
      </p:pic>
      <p:pic>
        <p:nvPicPr>
          <p:cNvPr id="9813" name="Picture 9813"/>
          <p:cNvPicPr>
            <a:picLocks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370" y="4396232"/>
            <a:ext cx="4606544" cy="40640"/>
          </a:xfrm>
          <a:prstGeom prst="rect">
            <a:avLst/>
          </a:prstGeom>
          <a:noFill/>
        </p:spPr>
      </p:pic>
      <p:pic>
        <p:nvPicPr>
          <p:cNvPr id="9814" name="Picture 9814"/>
          <p:cNvPicPr>
            <a:picLocks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0321" y="4411472"/>
            <a:ext cx="4606544" cy="40640"/>
          </a:xfrm>
          <a:prstGeom prst="rect">
            <a:avLst/>
          </a:prstGeom>
          <a:noFill/>
        </p:spPr>
      </p:pic>
      <p:pic>
        <p:nvPicPr>
          <p:cNvPr id="9815" name="Picture 9815"/>
          <p:cNvPicPr>
            <a:picLocks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7274" y="4426712"/>
            <a:ext cx="4606544" cy="40640"/>
          </a:xfrm>
          <a:prstGeom prst="rect">
            <a:avLst/>
          </a:prstGeom>
          <a:noFill/>
        </p:spPr>
      </p:pic>
      <p:pic>
        <p:nvPicPr>
          <p:cNvPr id="9816" name="Picture 9816"/>
          <p:cNvPicPr>
            <a:picLocks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4226" y="4441952"/>
            <a:ext cx="4606544" cy="40640"/>
          </a:xfrm>
          <a:prstGeom prst="rect">
            <a:avLst/>
          </a:prstGeom>
          <a:noFill/>
        </p:spPr>
      </p:pic>
      <p:pic>
        <p:nvPicPr>
          <p:cNvPr id="9817" name="Picture 9817"/>
          <p:cNvPicPr>
            <a:picLocks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9653" y="4457192"/>
            <a:ext cx="4608067" cy="40640"/>
          </a:xfrm>
          <a:prstGeom prst="rect">
            <a:avLst/>
          </a:prstGeom>
          <a:noFill/>
        </p:spPr>
      </p:pic>
      <p:pic>
        <p:nvPicPr>
          <p:cNvPr id="9818" name="Picture 9818"/>
          <p:cNvPicPr>
            <a:picLocks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606" y="4472432"/>
            <a:ext cx="4606544" cy="40640"/>
          </a:xfrm>
          <a:prstGeom prst="rect">
            <a:avLst/>
          </a:prstGeom>
          <a:noFill/>
        </p:spPr>
      </p:pic>
      <p:pic>
        <p:nvPicPr>
          <p:cNvPr id="9819" name="Picture 9819"/>
          <p:cNvPicPr>
            <a:picLocks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558" y="4487672"/>
            <a:ext cx="4606544" cy="40640"/>
          </a:xfrm>
          <a:prstGeom prst="rect">
            <a:avLst/>
          </a:prstGeom>
          <a:noFill/>
        </p:spPr>
      </p:pic>
      <p:pic>
        <p:nvPicPr>
          <p:cNvPr id="9820" name="Picture 9820"/>
          <p:cNvPicPr>
            <a:picLocks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0509" y="4502912"/>
            <a:ext cx="4606543" cy="40640"/>
          </a:xfrm>
          <a:prstGeom prst="rect">
            <a:avLst/>
          </a:prstGeom>
          <a:noFill/>
        </p:spPr>
      </p:pic>
      <p:pic>
        <p:nvPicPr>
          <p:cNvPr id="9821" name="Picture 9821"/>
          <p:cNvPicPr>
            <a:picLocks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7462" y="4518152"/>
            <a:ext cx="4606543" cy="40640"/>
          </a:xfrm>
          <a:prstGeom prst="rect">
            <a:avLst/>
          </a:prstGeom>
          <a:noFill/>
        </p:spPr>
      </p:pic>
      <p:pic>
        <p:nvPicPr>
          <p:cNvPr id="9822" name="Picture 9822"/>
          <p:cNvPicPr>
            <a:picLocks noChangeArrowheads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4414" y="4533392"/>
            <a:ext cx="4606543" cy="40640"/>
          </a:xfrm>
          <a:prstGeom prst="rect">
            <a:avLst/>
          </a:prstGeom>
          <a:noFill/>
        </p:spPr>
      </p:pic>
      <p:pic>
        <p:nvPicPr>
          <p:cNvPr id="9823" name="Picture 9823"/>
          <p:cNvPicPr>
            <a:picLocks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842" y="4548632"/>
            <a:ext cx="4608067" cy="40640"/>
          </a:xfrm>
          <a:prstGeom prst="rect">
            <a:avLst/>
          </a:prstGeom>
          <a:noFill/>
        </p:spPr>
      </p:pic>
      <p:pic>
        <p:nvPicPr>
          <p:cNvPr id="9824" name="Picture 9824"/>
          <p:cNvPicPr>
            <a:picLocks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6794" y="4563872"/>
            <a:ext cx="4606544" cy="40640"/>
          </a:xfrm>
          <a:prstGeom prst="rect">
            <a:avLst/>
          </a:prstGeom>
          <a:noFill/>
        </p:spPr>
      </p:pic>
      <p:pic>
        <p:nvPicPr>
          <p:cNvPr id="9825" name="Picture 9825"/>
          <p:cNvPicPr>
            <a:picLocks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3746" y="4579112"/>
            <a:ext cx="4606544" cy="40640"/>
          </a:xfrm>
          <a:prstGeom prst="rect">
            <a:avLst/>
          </a:prstGeom>
          <a:noFill/>
        </p:spPr>
      </p:pic>
      <p:pic>
        <p:nvPicPr>
          <p:cNvPr id="9826" name="Picture 9826"/>
          <p:cNvPicPr>
            <a:picLocks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0697" y="4594352"/>
            <a:ext cx="4606544" cy="40640"/>
          </a:xfrm>
          <a:prstGeom prst="rect">
            <a:avLst/>
          </a:prstGeom>
          <a:noFill/>
        </p:spPr>
      </p:pic>
      <p:pic>
        <p:nvPicPr>
          <p:cNvPr id="9827" name="Picture 9827"/>
          <p:cNvPicPr>
            <a:picLocks noChangeArrowheads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650" y="4609592"/>
            <a:ext cx="4606544" cy="40640"/>
          </a:xfrm>
          <a:prstGeom prst="rect">
            <a:avLst/>
          </a:prstGeom>
          <a:noFill/>
        </p:spPr>
      </p:pic>
      <p:pic>
        <p:nvPicPr>
          <p:cNvPr id="9828" name="Picture 9828"/>
          <p:cNvPicPr>
            <a:picLocks noChangeArrowheads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3077" y="4624832"/>
            <a:ext cx="4608067" cy="40640"/>
          </a:xfrm>
          <a:prstGeom prst="rect">
            <a:avLst/>
          </a:prstGeom>
          <a:noFill/>
        </p:spPr>
      </p:pic>
      <p:pic>
        <p:nvPicPr>
          <p:cNvPr id="9829" name="Picture 9829"/>
          <p:cNvPicPr>
            <a:picLocks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030" y="4640072"/>
            <a:ext cx="4606544" cy="40640"/>
          </a:xfrm>
          <a:prstGeom prst="rect">
            <a:avLst/>
          </a:prstGeom>
          <a:noFill/>
        </p:spPr>
      </p:pic>
      <p:pic>
        <p:nvPicPr>
          <p:cNvPr id="9830" name="Picture 9830"/>
          <p:cNvPicPr>
            <a:picLocks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982" y="4655312"/>
            <a:ext cx="4606544" cy="40640"/>
          </a:xfrm>
          <a:prstGeom prst="rect">
            <a:avLst/>
          </a:prstGeom>
          <a:noFill/>
        </p:spPr>
      </p:pic>
      <p:pic>
        <p:nvPicPr>
          <p:cNvPr id="9831" name="Picture 9831"/>
          <p:cNvPicPr>
            <a:picLocks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3933" y="4670552"/>
            <a:ext cx="4606543" cy="40640"/>
          </a:xfrm>
          <a:prstGeom prst="rect">
            <a:avLst/>
          </a:prstGeom>
          <a:noFill/>
        </p:spPr>
      </p:pic>
      <p:pic>
        <p:nvPicPr>
          <p:cNvPr id="9832" name="Picture 9832"/>
          <p:cNvPicPr>
            <a:picLocks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886" y="4685792"/>
            <a:ext cx="4606543" cy="40640"/>
          </a:xfrm>
          <a:prstGeom prst="rect">
            <a:avLst/>
          </a:prstGeom>
          <a:noFill/>
        </p:spPr>
      </p:pic>
      <p:pic>
        <p:nvPicPr>
          <p:cNvPr id="9833" name="Picture 9833"/>
          <p:cNvPicPr>
            <a:picLocks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7838" y="4701032"/>
            <a:ext cx="4606543" cy="40640"/>
          </a:xfrm>
          <a:prstGeom prst="rect">
            <a:avLst/>
          </a:prstGeom>
          <a:noFill/>
        </p:spPr>
      </p:pic>
      <p:pic>
        <p:nvPicPr>
          <p:cNvPr id="9834" name="Picture 9834"/>
          <p:cNvPicPr>
            <a:picLocks noChangeArrowheads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3265" y="4716272"/>
            <a:ext cx="4608067" cy="40640"/>
          </a:xfrm>
          <a:prstGeom prst="rect">
            <a:avLst/>
          </a:prstGeom>
          <a:noFill/>
        </p:spPr>
      </p:pic>
      <p:pic>
        <p:nvPicPr>
          <p:cNvPr id="9835" name="Picture 9835"/>
          <p:cNvPicPr>
            <a:picLocks noChangeArrowheads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1742" y="4731512"/>
            <a:ext cx="4605020" cy="40640"/>
          </a:xfrm>
          <a:prstGeom prst="rect">
            <a:avLst/>
          </a:prstGeom>
          <a:noFill/>
        </p:spPr>
      </p:pic>
      <p:pic>
        <p:nvPicPr>
          <p:cNvPr id="9836" name="Picture 9836"/>
          <p:cNvPicPr>
            <a:picLocks noChangeArrowheads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842" y="4746752"/>
            <a:ext cx="4563872" cy="40640"/>
          </a:xfrm>
          <a:prstGeom prst="rect">
            <a:avLst/>
          </a:prstGeom>
          <a:noFill/>
        </p:spPr>
      </p:pic>
      <p:pic>
        <p:nvPicPr>
          <p:cNvPr id="9837" name="Picture 9837"/>
          <p:cNvPicPr>
            <a:picLocks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946" y="4761992"/>
            <a:ext cx="4490720" cy="40640"/>
          </a:xfrm>
          <a:prstGeom prst="rect">
            <a:avLst/>
          </a:prstGeom>
          <a:noFill/>
        </p:spPr>
      </p:pic>
      <p:pic>
        <p:nvPicPr>
          <p:cNvPr id="9838" name="Picture 9838"/>
          <p:cNvPicPr>
            <a:picLocks noChangeArrowheads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050" y="4777232"/>
            <a:ext cx="4417568" cy="40640"/>
          </a:xfrm>
          <a:prstGeom prst="rect">
            <a:avLst/>
          </a:prstGeom>
          <a:noFill/>
        </p:spPr>
      </p:pic>
      <p:pic>
        <p:nvPicPr>
          <p:cNvPr id="9839" name="Picture 9839"/>
          <p:cNvPicPr>
            <a:picLocks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0" y="4792472"/>
            <a:ext cx="4345940" cy="40640"/>
          </a:xfrm>
          <a:prstGeom prst="rect">
            <a:avLst/>
          </a:prstGeom>
          <a:noFill/>
        </p:spPr>
      </p:pic>
      <p:pic>
        <p:nvPicPr>
          <p:cNvPr id="9840" name="Picture 9840"/>
          <p:cNvPicPr>
            <a:picLocks noChangeArrowheads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733" y="4807712"/>
            <a:ext cx="4272788" cy="40640"/>
          </a:xfrm>
          <a:prstGeom prst="rect">
            <a:avLst/>
          </a:prstGeom>
          <a:noFill/>
        </p:spPr>
      </p:pic>
      <p:pic>
        <p:nvPicPr>
          <p:cNvPr id="9841" name="Picture 9841"/>
          <p:cNvPicPr>
            <a:picLocks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838" y="4822952"/>
            <a:ext cx="4198111" cy="40640"/>
          </a:xfrm>
          <a:prstGeom prst="rect">
            <a:avLst/>
          </a:prstGeom>
          <a:noFill/>
        </p:spPr>
      </p:pic>
      <p:pic>
        <p:nvPicPr>
          <p:cNvPr id="9842" name="Picture 9842"/>
          <p:cNvPicPr>
            <a:picLocks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942" y="4838192"/>
            <a:ext cx="4124959" cy="40640"/>
          </a:xfrm>
          <a:prstGeom prst="rect">
            <a:avLst/>
          </a:prstGeom>
          <a:noFill/>
        </p:spPr>
      </p:pic>
      <p:pic>
        <p:nvPicPr>
          <p:cNvPr id="9843" name="Picture 9843"/>
          <p:cNvPicPr>
            <a:picLocks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046" y="4853432"/>
            <a:ext cx="4051808" cy="40640"/>
          </a:xfrm>
          <a:prstGeom prst="rect">
            <a:avLst/>
          </a:prstGeom>
          <a:noFill/>
        </p:spPr>
      </p:pic>
      <p:pic>
        <p:nvPicPr>
          <p:cNvPr id="9844" name="Picture 9844"/>
          <p:cNvPicPr>
            <a:picLocks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150" y="4868672"/>
            <a:ext cx="3978655" cy="40640"/>
          </a:xfrm>
          <a:prstGeom prst="rect">
            <a:avLst/>
          </a:prstGeom>
          <a:noFill/>
        </p:spPr>
      </p:pic>
      <p:pic>
        <p:nvPicPr>
          <p:cNvPr id="9845" name="Picture 9845"/>
          <p:cNvPicPr>
            <a:picLocks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253" y="4883912"/>
            <a:ext cx="3905503" cy="40640"/>
          </a:xfrm>
          <a:prstGeom prst="rect">
            <a:avLst/>
          </a:prstGeom>
          <a:noFill/>
        </p:spPr>
      </p:pic>
      <p:pic>
        <p:nvPicPr>
          <p:cNvPr id="9846" name="Picture 9846"/>
          <p:cNvPicPr>
            <a:picLocks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9358" y="4899152"/>
            <a:ext cx="3830827" cy="40640"/>
          </a:xfrm>
          <a:prstGeom prst="rect">
            <a:avLst/>
          </a:prstGeom>
          <a:noFill/>
        </p:spPr>
      </p:pic>
      <p:pic>
        <p:nvPicPr>
          <p:cNvPr id="9847" name="Picture 9847"/>
          <p:cNvPicPr>
            <a:picLocks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9462" y="4914392"/>
            <a:ext cx="3757676" cy="40640"/>
          </a:xfrm>
          <a:prstGeom prst="rect">
            <a:avLst/>
          </a:prstGeom>
          <a:noFill/>
        </p:spPr>
      </p:pic>
      <p:pic>
        <p:nvPicPr>
          <p:cNvPr id="9848" name="Picture 9848"/>
          <p:cNvPicPr>
            <a:picLocks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042" y="4929632"/>
            <a:ext cx="3686048" cy="40640"/>
          </a:xfrm>
          <a:prstGeom prst="rect">
            <a:avLst/>
          </a:prstGeom>
          <a:noFill/>
        </p:spPr>
      </p:pic>
      <p:pic>
        <p:nvPicPr>
          <p:cNvPr id="9849" name="Picture 9849"/>
          <p:cNvPicPr>
            <a:picLocks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8146" y="4944872"/>
            <a:ext cx="3612896" cy="40640"/>
          </a:xfrm>
          <a:prstGeom prst="rect">
            <a:avLst/>
          </a:prstGeom>
          <a:noFill/>
        </p:spPr>
      </p:pic>
      <p:pic>
        <p:nvPicPr>
          <p:cNvPr id="9850" name="Picture 9850"/>
          <p:cNvPicPr>
            <a:picLocks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250" y="4960112"/>
            <a:ext cx="3539744" cy="40640"/>
          </a:xfrm>
          <a:prstGeom prst="rect">
            <a:avLst/>
          </a:prstGeom>
          <a:noFill/>
        </p:spPr>
      </p:pic>
      <p:pic>
        <p:nvPicPr>
          <p:cNvPr id="9851" name="Picture 9851"/>
          <p:cNvPicPr>
            <a:picLocks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8353" y="4975352"/>
            <a:ext cx="3466591" cy="40640"/>
          </a:xfrm>
          <a:prstGeom prst="rect">
            <a:avLst/>
          </a:prstGeom>
          <a:noFill/>
        </p:spPr>
      </p:pic>
      <p:pic>
        <p:nvPicPr>
          <p:cNvPr id="9852" name="Picture 9852"/>
          <p:cNvPicPr>
            <a:picLocks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8458" y="4990592"/>
            <a:ext cx="3391915" cy="40640"/>
          </a:xfrm>
          <a:prstGeom prst="rect">
            <a:avLst/>
          </a:prstGeom>
          <a:noFill/>
        </p:spPr>
      </p:pic>
      <p:pic>
        <p:nvPicPr>
          <p:cNvPr id="9853" name="Picture 9853"/>
          <p:cNvPicPr>
            <a:picLocks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8562" y="5005832"/>
            <a:ext cx="3318764" cy="40640"/>
          </a:xfrm>
          <a:prstGeom prst="rect">
            <a:avLst/>
          </a:prstGeom>
          <a:noFill/>
        </p:spPr>
      </p:pic>
      <p:pic>
        <p:nvPicPr>
          <p:cNvPr id="9854" name="Picture 9854"/>
          <p:cNvPicPr>
            <a:picLocks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8666" y="5021072"/>
            <a:ext cx="3245611" cy="40640"/>
          </a:xfrm>
          <a:prstGeom prst="rect">
            <a:avLst/>
          </a:prstGeom>
          <a:noFill/>
        </p:spPr>
      </p:pic>
      <p:pic>
        <p:nvPicPr>
          <p:cNvPr id="9855" name="Picture 9855"/>
          <p:cNvPicPr>
            <a:picLocks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8769" y="5036312"/>
            <a:ext cx="3172459" cy="40640"/>
          </a:xfrm>
          <a:prstGeom prst="rect">
            <a:avLst/>
          </a:prstGeom>
          <a:noFill/>
        </p:spPr>
      </p:pic>
      <p:pic>
        <p:nvPicPr>
          <p:cNvPr id="9856" name="Picture 9856"/>
          <p:cNvPicPr>
            <a:picLocks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350" y="5051552"/>
            <a:ext cx="3100831" cy="40640"/>
          </a:xfrm>
          <a:prstGeom prst="rect">
            <a:avLst/>
          </a:prstGeom>
          <a:noFill/>
        </p:spPr>
      </p:pic>
      <p:pic>
        <p:nvPicPr>
          <p:cNvPr id="9857" name="Picture 9857"/>
          <p:cNvPicPr>
            <a:picLocks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7454" y="5066792"/>
            <a:ext cx="3026155" cy="40640"/>
          </a:xfrm>
          <a:prstGeom prst="rect">
            <a:avLst/>
          </a:prstGeom>
          <a:noFill/>
        </p:spPr>
      </p:pic>
      <p:pic>
        <p:nvPicPr>
          <p:cNvPr id="9858" name="Picture 9858"/>
          <p:cNvPicPr>
            <a:picLocks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7557" y="5082032"/>
            <a:ext cx="2953004" cy="40640"/>
          </a:xfrm>
          <a:prstGeom prst="rect">
            <a:avLst/>
          </a:prstGeom>
          <a:noFill/>
        </p:spPr>
      </p:pic>
      <p:pic>
        <p:nvPicPr>
          <p:cNvPr id="9859" name="Picture 9859"/>
          <p:cNvPicPr>
            <a:picLocks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7662" y="5097272"/>
            <a:ext cx="2879852" cy="40640"/>
          </a:xfrm>
          <a:prstGeom prst="rect">
            <a:avLst/>
          </a:prstGeom>
          <a:noFill/>
        </p:spPr>
      </p:pic>
      <p:pic>
        <p:nvPicPr>
          <p:cNvPr id="9860" name="Picture 9860"/>
          <p:cNvPicPr>
            <a:picLocks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7766" y="5112512"/>
            <a:ext cx="2806700" cy="40640"/>
          </a:xfrm>
          <a:prstGeom prst="rect">
            <a:avLst/>
          </a:prstGeom>
          <a:noFill/>
        </p:spPr>
      </p:pic>
      <p:pic>
        <p:nvPicPr>
          <p:cNvPr id="9861" name="Picture 9861"/>
          <p:cNvPicPr>
            <a:picLocks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869" y="5127752"/>
            <a:ext cx="2733547" cy="40640"/>
          </a:xfrm>
          <a:prstGeom prst="rect">
            <a:avLst/>
          </a:prstGeom>
          <a:noFill/>
        </p:spPr>
      </p:pic>
      <p:pic>
        <p:nvPicPr>
          <p:cNvPr id="9862" name="Picture 9862"/>
          <p:cNvPicPr>
            <a:picLocks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7974" y="5142992"/>
            <a:ext cx="2660395" cy="40640"/>
          </a:xfrm>
          <a:prstGeom prst="rect">
            <a:avLst/>
          </a:prstGeom>
          <a:noFill/>
        </p:spPr>
      </p:pic>
      <p:pic>
        <p:nvPicPr>
          <p:cNvPr id="9863" name="Picture 9863"/>
          <p:cNvPicPr>
            <a:picLocks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8078" y="5158232"/>
            <a:ext cx="2585720" cy="40640"/>
          </a:xfrm>
          <a:prstGeom prst="rect">
            <a:avLst/>
          </a:prstGeom>
          <a:noFill/>
        </p:spPr>
      </p:pic>
      <p:pic>
        <p:nvPicPr>
          <p:cNvPr id="9864" name="Picture 9864"/>
          <p:cNvPicPr>
            <a:picLocks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8181" y="5173472"/>
            <a:ext cx="2512567" cy="40640"/>
          </a:xfrm>
          <a:prstGeom prst="rect">
            <a:avLst/>
          </a:prstGeom>
          <a:noFill/>
        </p:spPr>
      </p:pic>
      <p:pic>
        <p:nvPicPr>
          <p:cNvPr id="9865" name="Picture 9865"/>
          <p:cNvPicPr>
            <a:picLocks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6762" y="5188712"/>
            <a:ext cx="2440940" cy="40640"/>
          </a:xfrm>
          <a:prstGeom prst="rect">
            <a:avLst/>
          </a:prstGeom>
          <a:noFill/>
        </p:spPr>
      </p:pic>
      <p:pic>
        <p:nvPicPr>
          <p:cNvPr id="9866" name="Picture 9866"/>
          <p:cNvPicPr>
            <a:picLocks noChangeArrowheads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6866" y="5203952"/>
            <a:ext cx="2367788" cy="40640"/>
          </a:xfrm>
          <a:prstGeom prst="rect">
            <a:avLst/>
          </a:prstGeom>
          <a:noFill/>
        </p:spPr>
      </p:pic>
      <p:pic>
        <p:nvPicPr>
          <p:cNvPr id="9867" name="Picture 9867"/>
          <p:cNvPicPr>
            <a:picLocks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6969" y="5219192"/>
            <a:ext cx="2294635" cy="40640"/>
          </a:xfrm>
          <a:prstGeom prst="rect">
            <a:avLst/>
          </a:prstGeom>
          <a:noFill/>
        </p:spPr>
      </p:pic>
      <p:pic>
        <p:nvPicPr>
          <p:cNvPr id="9868" name="Picture 9868"/>
          <p:cNvPicPr>
            <a:picLocks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7074" y="5234432"/>
            <a:ext cx="2219959" cy="40640"/>
          </a:xfrm>
          <a:prstGeom prst="rect">
            <a:avLst/>
          </a:prstGeom>
          <a:noFill/>
        </p:spPr>
      </p:pic>
      <p:pic>
        <p:nvPicPr>
          <p:cNvPr id="9869" name="Picture 9869"/>
          <p:cNvPicPr>
            <a:picLocks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178" y="5249672"/>
            <a:ext cx="2146807" cy="40640"/>
          </a:xfrm>
          <a:prstGeom prst="rect">
            <a:avLst/>
          </a:prstGeom>
          <a:noFill/>
        </p:spPr>
      </p:pic>
      <p:pic>
        <p:nvPicPr>
          <p:cNvPr id="9870" name="Picture 9870"/>
          <p:cNvPicPr>
            <a:picLocks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7281" y="5264912"/>
            <a:ext cx="2073656" cy="40640"/>
          </a:xfrm>
          <a:prstGeom prst="rect">
            <a:avLst/>
          </a:prstGeom>
          <a:noFill/>
        </p:spPr>
      </p:pic>
      <p:pic>
        <p:nvPicPr>
          <p:cNvPr id="9871" name="Picture 9871"/>
          <p:cNvPicPr>
            <a:picLocks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386" y="5280152"/>
            <a:ext cx="2000504" cy="40640"/>
          </a:xfrm>
          <a:prstGeom prst="rect">
            <a:avLst/>
          </a:prstGeom>
          <a:noFill/>
        </p:spPr>
      </p:pic>
      <p:pic>
        <p:nvPicPr>
          <p:cNvPr id="9872" name="Picture 9872"/>
          <p:cNvPicPr>
            <a:picLocks noChangeArrowheads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490" y="5295392"/>
            <a:ext cx="1927352" cy="40640"/>
          </a:xfrm>
          <a:prstGeom prst="rect">
            <a:avLst/>
          </a:prstGeom>
          <a:noFill/>
        </p:spPr>
      </p:pic>
      <p:pic>
        <p:nvPicPr>
          <p:cNvPr id="9873" name="Picture 9873"/>
          <p:cNvPicPr>
            <a:picLocks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7593" y="5310632"/>
            <a:ext cx="1854200" cy="40640"/>
          </a:xfrm>
          <a:prstGeom prst="rect">
            <a:avLst/>
          </a:prstGeom>
          <a:noFill/>
        </p:spPr>
      </p:pic>
      <p:pic>
        <p:nvPicPr>
          <p:cNvPr id="9874" name="Picture 9874"/>
          <p:cNvPicPr>
            <a:picLocks noChangeArrowheads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174" y="5325872"/>
            <a:ext cx="1781047" cy="40640"/>
          </a:xfrm>
          <a:prstGeom prst="rect">
            <a:avLst/>
          </a:prstGeom>
          <a:noFill/>
        </p:spPr>
      </p:pic>
      <p:pic>
        <p:nvPicPr>
          <p:cNvPr id="9875" name="Picture 9875"/>
          <p:cNvPicPr>
            <a:picLocks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6278" y="5341112"/>
            <a:ext cx="1707895" cy="40640"/>
          </a:xfrm>
          <a:prstGeom prst="rect">
            <a:avLst/>
          </a:prstGeom>
          <a:noFill/>
        </p:spPr>
      </p:pic>
      <p:pic>
        <p:nvPicPr>
          <p:cNvPr id="9876" name="Picture 9876"/>
          <p:cNvPicPr>
            <a:picLocks noChangeArrowheads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381" y="5356352"/>
            <a:ext cx="1634743" cy="40640"/>
          </a:xfrm>
          <a:prstGeom prst="rect">
            <a:avLst/>
          </a:prstGeom>
          <a:noFill/>
        </p:spPr>
      </p:pic>
      <p:pic>
        <p:nvPicPr>
          <p:cNvPr id="9877" name="Picture 9877"/>
          <p:cNvPicPr>
            <a:picLocks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6486" y="5371592"/>
            <a:ext cx="1561592" cy="40640"/>
          </a:xfrm>
          <a:prstGeom prst="rect">
            <a:avLst/>
          </a:prstGeom>
          <a:noFill/>
        </p:spPr>
      </p:pic>
      <p:pic>
        <p:nvPicPr>
          <p:cNvPr id="9878" name="Picture 9878"/>
          <p:cNvPicPr>
            <a:picLocks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6590" y="5386832"/>
            <a:ext cx="1488440" cy="40640"/>
          </a:xfrm>
          <a:prstGeom prst="rect">
            <a:avLst/>
          </a:prstGeom>
          <a:noFill/>
        </p:spPr>
      </p:pic>
      <p:pic>
        <p:nvPicPr>
          <p:cNvPr id="9879" name="Picture 9879"/>
          <p:cNvPicPr>
            <a:picLocks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6693" y="5402072"/>
            <a:ext cx="1415288" cy="40640"/>
          </a:xfrm>
          <a:prstGeom prst="rect">
            <a:avLst/>
          </a:prstGeom>
          <a:noFill/>
        </p:spPr>
      </p:pic>
      <p:pic>
        <p:nvPicPr>
          <p:cNvPr id="9880" name="Picture 9880"/>
          <p:cNvPicPr>
            <a:picLocks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6797" y="5417312"/>
            <a:ext cx="1340611" cy="40640"/>
          </a:xfrm>
          <a:prstGeom prst="rect">
            <a:avLst/>
          </a:prstGeom>
          <a:noFill/>
        </p:spPr>
      </p:pic>
      <p:pic>
        <p:nvPicPr>
          <p:cNvPr id="9881" name="Picture 9881"/>
          <p:cNvPicPr>
            <a:picLocks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6902" y="5432552"/>
            <a:ext cx="1267459" cy="40640"/>
          </a:xfrm>
          <a:prstGeom prst="rect">
            <a:avLst/>
          </a:prstGeom>
          <a:noFill/>
        </p:spPr>
      </p:pic>
      <p:pic>
        <p:nvPicPr>
          <p:cNvPr id="9882" name="Picture 9882"/>
          <p:cNvPicPr>
            <a:picLocks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5481" y="5447792"/>
            <a:ext cx="1195832" cy="40640"/>
          </a:xfrm>
          <a:prstGeom prst="rect">
            <a:avLst/>
          </a:prstGeom>
          <a:noFill/>
        </p:spPr>
      </p:pic>
      <p:pic>
        <p:nvPicPr>
          <p:cNvPr id="9883" name="Picture 9883"/>
          <p:cNvPicPr>
            <a:picLocks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5586" y="5463032"/>
            <a:ext cx="1122680" cy="40640"/>
          </a:xfrm>
          <a:prstGeom prst="rect">
            <a:avLst/>
          </a:prstGeom>
          <a:noFill/>
        </p:spPr>
      </p:pic>
      <p:pic>
        <p:nvPicPr>
          <p:cNvPr id="9884" name="Picture 9884"/>
          <p:cNvPicPr>
            <a:picLocks noChangeArrowheads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5690" y="5478272"/>
            <a:ext cx="1049528" cy="40640"/>
          </a:xfrm>
          <a:prstGeom prst="rect">
            <a:avLst/>
          </a:prstGeom>
          <a:noFill/>
        </p:spPr>
      </p:pic>
      <p:pic>
        <p:nvPicPr>
          <p:cNvPr id="9885" name="Picture 9885"/>
          <p:cNvPicPr>
            <a:picLocks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5793" y="5493512"/>
            <a:ext cx="974852" cy="40640"/>
          </a:xfrm>
          <a:prstGeom prst="rect">
            <a:avLst/>
          </a:prstGeom>
          <a:noFill/>
        </p:spPr>
      </p:pic>
      <p:pic>
        <p:nvPicPr>
          <p:cNvPr id="9886" name="Picture 9886"/>
          <p:cNvPicPr>
            <a:picLocks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5897" y="5508752"/>
            <a:ext cx="901700" cy="40640"/>
          </a:xfrm>
          <a:prstGeom prst="rect">
            <a:avLst/>
          </a:prstGeom>
          <a:noFill/>
        </p:spPr>
      </p:pic>
      <p:pic>
        <p:nvPicPr>
          <p:cNvPr id="9887" name="Picture 9887"/>
          <p:cNvPicPr>
            <a:picLocks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6002" y="5523992"/>
            <a:ext cx="828547" cy="40640"/>
          </a:xfrm>
          <a:prstGeom prst="rect">
            <a:avLst/>
          </a:prstGeom>
          <a:noFill/>
        </p:spPr>
      </p:pic>
      <p:pic>
        <p:nvPicPr>
          <p:cNvPr id="9888" name="Picture 9888"/>
          <p:cNvPicPr>
            <a:picLocks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6105" y="5539232"/>
            <a:ext cx="755395" cy="40640"/>
          </a:xfrm>
          <a:prstGeom prst="rect">
            <a:avLst/>
          </a:prstGeom>
          <a:noFill/>
        </p:spPr>
      </p:pic>
      <p:pic>
        <p:nvPicPr>
          <p:cNvPr id="9889" name="Picture 9889"/>
          <p:cNvPicPr>
            <a:picLocks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6209" y="5554472"/>
            <a:ext cx="682243" cy="40640"/>
          </a:xfrm>
          <a:prstGeom prst="rect">
            <a:avLst/>
          </a:prstGeom>
          <a:noFill/>
        </p:spPr>
      </p:pic>
      <p:pic>
        <p:nvPicPr>
          <p:cNvPr id="9890" name="Picture 9890"/>
          <p:cNvPicPr>
            <a:picLocks noChangeArrowheads="1"/>
          </p:cNvPicPr>
          <p:nvPr/>
        </p:nvPicPr>
        <p:blipFill>
          <a:blip r:embed="rId2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6314" y="5569712"/>
            <a:ext cx="609092" cy="40640"/>
          </a:xfrm>
          <a:prstGeom prst="rect">
            <a:avLst/>
          </a:prstGeom>
          <a:noFill/>
        </p:spPr>
      </p:pic>
      <p:pic>
        <p:nvPicPr>
          <p:cNvPr id="9891" name="Picture 9891"/>
          <p:cNvPicPr>
            <a:picLocks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893" y="5584952"/>
            <a:ext cx="535940" cy="40640"/>
          </a:xfrm>
          <a:prstGeom prst="rect">
            <a:avLst/>
          </a:prstGeom>
          <a:noFill/>
        </p:spPr>
      </p:pic>
      <p:pic>
        <p:nvPicPr>
          <p:cNvPr id="9892" name="Picture 9892"/>
          <p:cNvPicPr>
            <a:picLocks noChangeArrowheads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4997" y="5600192"/>
            <a:ext cx="462788" cy="40640"/>
          </a:xfrm>
          <a:prstGeom prst="rect">
            <a:avLst/>
          </a:prstGeom>
          <a:noFill/>
        </p:spPr>
      </p:pic>
      <p:pic>
        <p:nvPicPr>
          <p:cNvPr id="9893" name="Picture 9893"/>
          <p:cNvPicPr>
            <a:picLocks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5102" y="5615432"/>
            <a:ext cx="389635" cy="40640"/>
          </a:xfrm>
          <a:prstGeom prst="rect">
            <a:avLst/>
          </a:prstGeom>
          <a:noFill/>
        </p:spPr>
      </p:pic>
      <p:pic>
        <p:nvPicPr>
          <p:cNvPr id="9894" name="Picture 9894"/>
          <p:cNvPicPr>
            <a:picLocks noChangeArrowheads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5205" y="5630672"/>
            <a:ext cx="316483" cy="40640"/>
          </a:xfrm>
          <a:prstGeom prst="rect">
            <a:avLst/>
          </a:prstGeom>
          <a:noFill/>
        </p:spPr>
      </p:pic>
      <p:pic>
        <p:nvPicPr>
          <p:cNvPr id="9895" name="Picture 9895"/>
          <p:cNvPicPr>
            <a:picLocks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5309" y="5645912"/>
            <a:ext cx="243331" cy="40640"/>
          </a:xfrm>
          <a:prstGeom prst="rect">
            <a:avLst/>
          </a:prstGeom>
          <a:noFill/>
        </p:spPr>
      </p:pic>
      <p:pic>
        <p:nvPicPr>
          <p:cNvPr id="9896" name="Picture 9896"/>
          <p:cNvPicPr>
            <a:picLocks noChangeArrowheads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5414" y="5661152"/>
            <a:ext cx="168656" cy="40640"/>
          </a:xfrm>
          <a:prstGeom prst="rect">
            <a:avLst/>
          </a:prstGeom>
          <a:noFill/>
        </p:spPr>
      </p:pic>
      <p:pic>
        <p:nvPicPr>
          <p:cNvPr id="9897" name="Picture 9897"/>
          <p:cNvPicPr>
            <a:picLocks noChangeArrowheads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5518" y="5676392"/>
            <a:ext cx="95504" cy="40640"/>
          </a:xfrm>
          <a:prstGeom prst="rect">
            <a:avLst/>
          </a:prstGeom>
          <a:noFill/>
        </p:spPr>
      </p:pic>
      <p:pic>
        <p:nvPicPr>
          <p:cNvPr id="9898" name="Picture 9898"/>
          <p:cNvPicPr>
            <a:picLocks noChangeArrowheads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780" y="2137471"/>
            <a:ext cx="5050892" cy="3629001"/>
          </a:xfrm>
          <a:prstGeom prst="rect">
            <a:avLst/>
          </a:prstGeom>
          <a:noFill/>
        </p:spPr>
      </p:pic>
      <p:pic>
        <p:nvPicPr>
          <p:cNvPr id="9899" name="Picture 9899"/>
          <p:cNvPicPr>
            <a:picLocks noChangeArrowheads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655" y="5097780"/>
            <a:ext cx="891539" cy="1193291"/>
          </a:xfrm>
          <a:prstGeom prst="rect">
            <a:avLst/>
          </a:prstGeom>
          <a:noFill/>
        </p:spPr>
      </p:pic>
      <p:sp>
        <p:nvSpPr>
          <p:cNvPr id="9900" name="Rectangle 9900"/>
          <p:cNvSpPr/>
          <p:nvPr/>
        </p:nvSpPr>
        <p:spPr>
          <a:xfrm>
            <a:off x="377832" y="1248649"/>
            <a:ext cx="6019173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torage: Some inital questions</a:t>
            </a:r>
          </a:p>
        </p:txBody>
      </p:sp>
      <p:sp>
        <p:nvSpPr>
          <p:cNvPr id="9901" name="Rectangle 9901"/>
          <p:cNvSpPr/>
          <p:nvPr/>
        </p:nvSpPr>
        <p:spPr>
          <a:xfrm>
            <a:off x="377832" y="2275530"/>
            <a:ext cx="3809266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How much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storage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space is needed?</a:t>
            </a:r>
          </a:p>
          <a:p>
            <a:pPr marL="0">
              <a:lnSpc>
                <a:spcPts val="3047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Who needs access?</a:t>
            </a:r>
          </a:p>
        </p:txBody>
      </p:sp>
      <p:sp>
        <p:nvSpPr>
          <p:cNvPr id="9902" name="Rectangle 9902"/>
          <p:cNvSpPr/>
          <p:nvPr/>
        </p:nvSpPr>
        <p:spPr>
          <a:xfrm>
            <a:off x="377832" y="3051246"/>
            <a:ext cx="4159899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What precautionary measures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should be</a:t>
            </a:r>
          </a:p>
        </p:txBody>
      </p:sp>
      <p:sp>
        <p:nvSpPr>
          <p:cNvPr id="9903" name="Rectangle 9903"/>
          <p:cNvSpPr/>
          <p:nvPr/>
        </p:nvSpPr>
        <p:spPr>
          <a:xfrm>
            <a:off x="377832" y="3371285"/>
            <a:ext cx="3647614" cy="68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9935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taken to protect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data against loss?</a:t>
            </a:r>
          </a:p>
          <a:p>
            <a:pPr marL="0">
              <a:lnSpc>
                <a:spcPts val="3048"/>
              </a:lnSpc>
            </a:pPr>
            <a:r>
              <a:rPr lang="en-US" sz="2099" b="0" i="0" spc="1145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Which storage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solution suits</a:t>
            </a:r>
            <a:r>
              <a:rPr lang="en-US" sz="2099" b="0" i="0" spc="-20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best?</a:t>
            </a:r>
          </a:p>
        </p:txBody>
      </p:sp>
      <p:sp>
        <p:nvSpPr>
          <p:cNvPr id="9904" name="Rectangle 9904"/>
          <p:cNvSpPr/>
          <p:nvPr/>
        </p:nvSpPr>
        <p:spPr>
          <a:xfrm>
            <a:off x="754260" y="4267397"/>
            <a:ext cx="2169753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641" baseline="0" dirty="0">
                <a:solidFill>
                  <a:srgbClr val="FFFFFF"/>
                </a:solidFill>
                <a:latin typeface="Cambria Math"/>
              </a:rPr>
              <a:t>⇒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No single solution, </a:t>
            </a:r>
          </a:p>
        </p:txBody>
      </p:sp>
      <p:sp>
        <p:nvSpPr>
          <p:cNvPr id="9905" name="Rectangle 9905"/>
          <p:cNvSpPr/>
          <p:nvPr/>
        </p:nvSpPr>
        <p:spPr>
          <a:xfrm>
            <a:off x="1066680" y="4587437"/>
            <a:ext cx="360688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depending on particular project, e.g. </a:t>
            </a:r>
          </a:p>
        </p:txBody>
      </p:sp>
      <p:sp>
        <p:nvSpPr>
          <p:cNvPr id="9906" name="Rectangle 9906"/>
          <p:cNvSpPr/>
          <p:nvPr/>
        </p:nvSpPr>
        <p:spPr>
          <a:xfrm>
            <a:off x="2407804" y="4928980"/>
            <a:ext cx="1257391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size of data</a:t>
            </a:r>
          </a:p>
        </p:txBody>
      </p:sp>
      <p:sp>
        <p:nvSpPr>
          <p:cNvPr id="9907" name="Rectangle 9907"/>
          <p:cNvSpPr/>
          <p:nvPr/>
        </p:nvSpPr>
        <p:spPr>
          <a:xfrm>
            <a:off x="2407804" y="5245972"/>
            <a:ext cx="1525694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collaborations</a:t>
            </a:r>
          </a:p>
        </p:txBody>
      </p:sp>
      <p:sp>
        <p:nvSpPr>
          <p:cNvPr id="9908" name="Rectangle 9908"/>
          <p:cNvSpPr/>
          <p:nvPr/>
        </p:nvSpPr>
        <p:spPr>
          <a:xfrm>
            <a:off x="2407804" y="5561439"/>
            <a:ext cx="2877592" cy="5914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automatic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back-up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processes</a:t>
            </a:r>
          </a:p>
          <a:p>
            <a:pPr marL="0">
              <a:lnSpc>
                <a:spcPts val="2495"/>
              </a:lnSpc>
            </a:pPr>
            <a:r>
              <a:rPr lang="en-US" sz="1931" b="0" i="0" spc="1159" baseline="0" dirty="0">
                <a:solidFill>
                  <a:srgbClr val="FFFFFF"/>
                </a:solidFill>
                <a:latin typeface="Arial"/>
              </a:rPr>
              <a:t>•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use of sensitive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data </a:t>
            </a:r>
          </a:p>
        </p:txBody>
      </p:sp>
      <p:sp>
        <p:nvSpPr>
          <p:cNvPr id="9909" name="Rectangle 9909"/>
          <p:cNvSpPr/>
          <p:nvPr/>
        </p:nvSpPr>
        <p:spPr>
          <a:xfrm>
            <a:off x="2407804" y="6193899"/>
            <a:ext cx="336009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0" name="Freeform 9910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1" name="Freeform 9911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2" name="Freeform 9912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13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9914" name="Picture 99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1614" y="2839212"/>
            <a:ext cx="1848611" cy="2257044"/>
          </a:xfrm>
          <a:prstGeom prst="rect">
            <a:avLst/>
          </a:prstGeom>
          <a:noFill/>
        </p:spPr>
      </p:pic>
      <p:pic>
        <p:nvPicPr>
          <p:cNvPr id="9915" name="Picture 99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300" y="2476500"/>
            <a:ext cx="1964821" cy="2676651"/>
          </a:xfrm>
          <a:prstGeom prst="rect">
            <a:avLst/>
          </a:prstGeom>
          <a:noFill/>
        </p:spPr>
      </p:pic>
      <p:sp>
        <p:nvSpPr>
          <p:cNvPr id="9916" name="Freeform 9916"/>
          <p:cNvSpPr/>
          <p:nvPr/>
        </p:nvSpPr>
        <p:spPr>
          <a:xfrm rot="5400000">
            <a:off x="8715634" y="2586227"/>
            <a:ext cx="82295" cy="36575"/>
          </a:xfrm>
          <a:custGeom>
            <a:avLst/>
            <a:gdLst/>
            <a:ahLst/>
            <a:cxnLst/>
            <a:rect l="0" t="0" r="0" b="0"/>
            <a:pathLst>
              <a:path w="685800" h="304800">
                <a:moveTo>
                  <a:pt x="0" y="165100"/>
                </a:moveTo>
                <a:cubicBezTo>
                  <a:pt x="0" y="254000"/>
                  <a:pt x="114300" y="304800"/>
                  <a:pt x="330200" y="304800"/>
                </a:cubicBezTo>
                <a:cubicBezTo>
                  <a:pt x="558800" y="304800"/>
                  <a:pt x="685800" y="254000"/>
                  <a:pt x="685800" y="152400"/>
                </a:cubicBezTo>
                <a:cubicBezTo>
                  <a:pt x="685800" y="127000"/>
                  <a:pt x="660400" y="88900"/>
                  <a:pt x="622300" y="50800"/>
                </a:cubicBezTo>
                <a:cubicBezTo>
                  <a:pt x="584200" y="25400"/>
                  <a:pt x="520700" y="0"/>
                  <a:pt x="419100" y="0"/>
                </a:cubicBezTo>
                <a:lnTo>
                  <a:pt x="254000" y="0"/>
                </a:lnTo>
                <a:cubicBezTo>
                  <a:pt x="165100" y="0"/>
                  <a:pt x="88900" y="25400"/>
                  <a:pt x="50800" y="50800"/>
                </a:cubicBezTo>
                <a:cubicBezTo>
                  <a:pt x="12700" y="88900"/>
                  <a:pt x="0" y="127000"/>
                  <a:pt x="0" y="1651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7" name="Freeform 9917"/>
          <p:cNvSpPr/>
          <p:nvPr/>
        </p:nvSpPr>
        <p:spPr>
          <a:xfrm rot="5400000">
            <a:off x="7577206" y="2586227"/>
            <a:ext cx="82295" cy="36575"/>
          </a:xfrm>
          <a:custGeom>
            <a:avLst/>
            <a:gdLst/>
            <a:ahLst/>
            <a:cxnLst/>
            <a:rect l="0" t="0" r="0" b="0"/>
            <a:pathLst>
              <a:path w="685800" h="304800">
                <a:moveTo>
                  <a:pt x="0" y="139700"/>
                </a:moveTo>
                <a:cubicBezTo>
                  <a:pt x="0" y="190500"/>
                  <a:pt x="25400" y="228600"/>
                  <a:pt x="63500" y="254000"/>
                </a:cubicBezTo>
                <a:cubicBezTo>
                  <a:pt x="114300" y="279400"/>
                  <a:pt x="177800" y="304800"/>
                  <a:pt x="254000" y="304800"/>
                </a:cubicBezTo>
                <a:lnTo>
                  <a:pt x="419100" y="304800"/>
                </a:lnTo>
                <a:cubicBezTo>
                  <a:pt x="482600" y="304800"/>
                  <a:pt x="533400" y="292100"/>
                  <a:pt x="571500" y="292100"/>
                </a:cubicBezTo>
                <a:cubicBezTo>
                  <a:pt x="596900" y="279400"/>
                  <a:pt x="622300" y="254000"/>
                  <a:pt x="647700" y="228600"/>
                </a:cubicBezTo>
                <a:cubicBezTo>
                  <a:pt x="673100" y="203200"/>
                  <a:pt x="685800" y="177800"/>
                  <a:pt x="685800" y="152400"/>
                </a:cubicBezTo>
                <a:cubicBezTo>
                  <a:pt x="685800" y="50800"/>
                  <a:pt x="558800" y="0"/>
                  <a:pt x="330200" y="0"/>
                </a:cubicBezTo>
                <a:cubicBezTo>
                  <a:pt x="114300" y="0"/>
                  <a:pt x="0" y="50800"/>
                  <a:pt x="0" y="139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8" name="Freeform 9918"/>
          <p:cNvSpPr/>
          <p:nvPr/>
        </p:nvSpPr>
        <p:spPr>
          <a:xfrm rot="5400000">
            <a:off x="8067172" y="2586989"/>
            <a:ext cx="82295" cy="35051"/>
          </a:xfrm>
          <a:custGeom>
            <a:avLst/>
            <a:gdLst/>
            <a:ahLst/>
            <a:cxnLst/>
            <a:rect l="0" t="0" r="0" b="0"/>
            <a:pathLst>
              <a:path w="685800" h="292100">
                <a:moveTo>
                  <a:pt x="0" y="139700"/>
                </a:moveTo>
                <a:cubicBezTo>
                  <a:pt x="0" y="241300"/>
                  <a:pt x="114300" y="292100"/>
                  <a:pt x="342900" y="292100"/>
                </a:cubicBezTo>
                <a:cubicBezTo>
                  <a:pt x="469900" y="292100"/>
                  <a:pt x="546100" y="279400"/>
                  <a:pt x="609600" y="254000"/>
                </a:cubicBezTo>
                <a:cubicBezTo>
                  <a:pt x="660400" y="241300"/>
                  <a:pt x="685800" y="203200"/>
                  <a:pt x="685800" y="139700"/>
                </a:cubicBezTo>
                <a:cubicBezTo>
                  <a:pt x="685800" y="88900"/>
                  <a:pt x="660400" y="50800"/>
                  <a:pt x="609600" y="25400"/>
                </a:cubicBezTo>
                <a:cubicBezTo>
                  <a:pt x="546100" y="12700"/>
                  <a:pt x="457200" y="0"/>
                  <a:pt x="342900" y="0"/>
                </a:cubicBezTo>
                <a:cubicBezTo>
                  <a:pt x="203200" y="0"/>
                  <a:pt x="114300" y="12700"/>
                  <a:pt x="76200" y="38100"/>
                </a:cubicBezTo>
                <a:cubicBezTo>
                  <a:pt x="25400" y="63500"/>
                  <a:pt x="0" y="101600"/>
                  <a:pt x="0" y="139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9" name="Freeform 9919"/>
          <p:cNvSpPr/>
          <p:nvPr/>
        </p:nvSpPr>
        <p:spPr>
          <a:xfrm rot="5400000">
            <a:off x="8857366" y="2557273"/>
            <a:ext cx="27431" cy="36575"/>
          </a:xfrm>
          <a:custGeom>
            <a:avLst/>
            <a:gdLst/>
            <a:ahLst/>
            <a:cxnLst/>
            <a:rect l="0" t="0" r="0" b="0"/>
            <a:pathLst>
              <a:path w="228600" h="304800">
                <a:moveTo>
                  <a:pt x="0" y="139700"/>
                </a:moveTo>
                <a:cubicBezTo>
                  <a:pt x="0" y="241300"/>
                  <a:pt x="76200" y="292100"/>
                  <a:pt x="228600" y="304800"/>
                </a:cubicBezTo>
                <a:lnTo>
                  <a:pt x="228600" y="0"/>
                </a:lnTo>
                <a:cubicBezTo>
                  <a:pt x="76200" y="0"/>
                  <a:pt x="0" y="50800"/>
                  <a:pt x="0" y="139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0" name="Freeform 9920"/>
          <p:cNvSpPr/>
          <p:nvPr/>
        </p:nvSpPr>
        <p:spPr>
          <a:xfrm rot="5400000">
            <a:off x="7717414" y="2557273"/>
            <a:ext cx="27431" cy="36575"/>
          </a:xfrm>
          <a:custGeom>
            <a:avLst/>
            <a:gdLst/>
            <a:ahLst/>
            <a:cxnLst/>
            <a:rect l="0" t="0" r="0" b="0"/>
            <a:pathLst>
              <a:path w="228600" h="304800">
                <a:moveTo>
                  <a:pt x="0" y="139700"/>
                </a:moveTo>
                <a:cubicBezTo>
                  <a:pt x="0" y="241300"/>
                  <a:pt x="76200" y="292100"/>
                  <a:pt x="228600" y="304800"/>
                </a:cubicBezTo>
                <a:lnTo>
                  <a:pt x="228600" y="0"/>
                </a:lnTo>
                <a:cubicBezTo>
                  <a:pt x="76200" y="0"/>
                  <a:pt x="0" y="50800"/>
                  <a:pt x="0" y="139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1" name="Freeform 9921"/>
          <p:cNvSpPr/>
          <p:nvPr/>
        </p:nvSpPr>
        <p:spPr>
          <a:xfrm rot="5400000">
            <a:off x="7243450" y="2557273"/>
            <a:ext cx="27431" cy="36575"/>
          </a:xfrm>
          <a:custGeom>
            <a:avLst/>
            <a:gdLst/>
            <a:ahLst/>
            <a:cxnLst/>
            <a:rect l="0" t="0" r="0" b="0"/>
            <a:pathLst>
              <a:path w="228600" h="304800">
                <a:moveTo>
                  <a:pt x="0" y="139700"/>
                </a:moveTo>
                <a:cubicBezTo>
                  <a:pt x="0" y="241300"/>
                  <a:pt x="76200" y="292100"/>
                  <a:pt x="228600" y="304800"/>
                </a:cubicBezTo>
                <a:lnTo>
                  <a:pt x="228600" y="0"/>
                </a:lnTo>
                <a:cubicBezTo>
                  <a:pt x="76200" y="0"/>
                  <a:pt x="0" y="50800"/>
                  <a:pt x="0" y="139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2" name="Freeform 9922"/>
          <p:cNvSpPr/>
          <p:nvPr/>
        </p:nvSpPr>
        <p:spPr>
          <a:xfrm rot="5400000">
            <a:off x="8611240" y="2590037"/>
            <a:ext cx="121919" cy="28955"/>
          </a:xfrm>
          <a:custGeom>
            <a:avLst/>
            <a:gdLst/>
            <a:ahLst/>
            <a:cxnLst/>
            <a:rect l="0" t="0" r="0" b="0"/>
            <a:pathLst>
              <a:path w="1016000" h="241300">
                <a:moveTo>
                  <a:pt x="0" y="241300"/>
                </a:moveTo>
                <a:lnTo>
                  <a:pt x="1016000" y="241300"/>
                </a:lnTo>
                <a:lnTo>
                  <a:pt x="1016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3" name="Freeform 9923"/>
          <p:cNvSpPr/>
          <p:nvPr/>
        </p:nvSpPr>
        <p:spPr>
          <a:xfrm rot="5400000">
            <a:off x="8524372" y="2562605"/>
            <a:ext cx="124967" cy="86867"/>
          </a:xfrm>
          <a:custGeom>
            <a:avLst/>
            <a:gdLst/>
            <a:ahLst/>
            <a:cxnLst/>
            <a:rect l="0" t="0" r="0" b="0"/>
            <a:pathLst>
              <a:path w="1041400" h="723900">
                <a:moveTo>
                  <a:pt x="0" y="723900"/>
                </a:moveTo>
                <a:lnTo>
                  <a:pt x="0" y="482600"/>
                </a:lnTo>
                <a:lnTo>
                  <a:pt x="647700" y="482600"/>
                </a:lnTo>
                <a:cubicBezTo>
                  <a:pt x="723900" y="482600"/>
                  <a:pt x="787400" y="482600"/>
                  <a:pt x="800100" y="469900"/>
                </a:cubicBezTo>
                <a:cubicBezTo>
                  <a:pt x="825500" y="457200"/>
                  <a:pt x="838200" y="431800"/>
                  <a:pt x="838200" y="393700"/>
                </a:cubicBezTo>
                <a:cubicBezTo>
                  <a:pt x="838200" y="330200"/>
                  <a:pt x="812800" y="304800"/>
                  <a:pt x="774700" y="279400"/>
                </a:cubicBezTo>
                <a:cubicBezTo>
                  <a:pt x="723900" y="254000"/>
                  <a:pt x="635000" y="241300"/>
                  <a:pt x="495300" y="241300"/>
                </a:cubicBezTo>
                <a:lnTo>
                  <a:pt x="0" y="241300"/>
                </a:lnTo>
                <a:lnTo>
                  <a:pt x="0" y="0"/>
                </a:lnTo>
                <a:lnTo>
                  <a:pt x="1016000" y="0"/>
                </a:lnTo>
                <a:lnTo>
                  <a:pt x="1016000" y="228600"/>
                </a:lnTo>
                <a:lnTo>
                  <a:pt x="876300" y="228600"/>
                </a:lnTo>
                <a:cubicBezTo>
                  <a:pt x="990600" y="254000"/>
                  <a:pt x="1041400" y="330200"/>
                  <a:pt x="1041400" y="457200"/>
                </a:cubicBezTo>
                <a:cubicBezTo>
                  <a:pt x="1041400" y="520700"/>
                  <a:pt x="1028700" y="571500"/>
                  <a:pt x="1003300" y="609600"/>
                </a:cubicBezTo>
                <a:cubicBezTo>
                  <a:pt x="977900" y="660400"/>
                  <a:pt x="939800" y="685800"/>
                  <a:pt x="889000" y="698500"/>
                </a:cubicBezTo>
                <a:cubicBezTo>
                  <a:pt x="838200" y="723900"/>
                  <a:pt x="762000" y="723900"/>
                  <a:pt x="647700" y="7239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4" name="Freeform 9924"/>
          <p:cNvSpPr/>
          <p:nvPr/>
        </p:nvSpPr>
        <p:spPr>
          <a:xfrm rot="5400000">
            <a:off x="8160136" y="2562605"/>
            <a:ext cx="124967" cy="86867"/>
          </a:xfrm>
          <a:custGeom>
            <a:avLst/>
            <a:gdLst/>
            <a:ahLst/>
            <a:cxnLst/>
            <a:rect l="0" t="0" r="0" b="0"/>
            <a:pathLst>
              <a:path w="1041400" h="723900">
                <a:moveTo>
                  <a:pt x="0" y="723900"/>
                </a:moveTo>
                <a:lnTo>
                  <a:pt x="0" y="482600"/>
                </a:lnTo>
                <a:lnTo>
                  <a:pt x="647700" y="482600"/>
                </a:lnTo>
                <a:cubicBezTo>
                  <a:pt x="723900" y="482600"/>
                  <a:pt x="787400" y="482600"/>
                  <a:pt x="800100" y="469900"/>
                </a:cubicBezTo>
                <a:cubicBezTo>
                  <a:pt x="825500" y="457200"/>
                  <a:pt x="838200" y="431800"/>
                  <a:pt x="838200" y="393700"/>
                </a:cubicBezTo>
                <a:cubicBezTo>
                  <a:pt x="838200" y="330200"/>
                  <a:pt x="812800" y="304800"/>
                  <a:pt x="774700" y="279400"/>
                </a:cubicBezTo>
                <a:cubicBezTo>
                  <a:pt x="723900" y="254000"/>
                  <a:pt x="635000" y="241300"/>
                  <a:pt x="495300" y="241300"/>
                </a:cubicBezTo>
                <a:lnTo>
                  <a:pt x="0" y="241300"/>
                </a:lnTo>
                <a:lnTo>
                  <a:pt x="0" y="0"/>
                </a:lnTo>
                <a:lnTo>
                  <a:pt x="1016000" y="0"/>
                </a:lnTo>
                <a:lnTo>
                  <a:pt x="1016000" y="228600"/>
                </a:lnTo>
                <a:lnTo>
                  <a:pt x="876300" y="228600"/>
                </a:lnTo>
                <a:cubicBezTo>
                  <a:pt x="990600" y="254000"/>
                  <a:pt x="1041400" y="330200"/>
                  <a:pt x="1041400" y="457200"/>
                </a:cubicBezTo>
                <a:cubicBezTo>
                  <a:pt x="1041400" y="520700"/>
                  <a:pt x="1028700" y="571500"/>
                  <a:pt x="1003300" y="609600"/>
                </a:cubicBezTo>
                <a:cubicBezTo>
                  <a:pt x="977900" y="660400"/>
                  <a:pt x="939800" y="685800"/>
                  <a:pt x="889000" y="698500"/>
                </a:cubicBezTo>
                <a:cubicBezTo>
                  <a:pt x="838200" y="723900"/>
                  <a:pt x="762000" y="723900"/>
                  <a:pt x="647700" y="7239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5" name="Freeform 9925"/>
          <p:cNvSpPr/>
          <p:nvPr/>
        </p:nvSpPr>
        <p:spPr>
          <a:xfrm rot="5400000">
            <a:off x="7536820" y="2574797"/>
            <a:ext cx="166115" cy="97535"/>
          </a:xfrm>
          <a:custGeom>
            <a:avLst/>
            <a:gdLst/>
            <a:ahLst/>
            <a:cxnLst/>
            <a:rect l="0" t="0" r="0" b="0"/>
            <a:pathLst>
              <a:path w="1384300" h="812800">
                <a:moveTo>
                  <a:pt x="0" y="355600"/>
                </a:moveTo>
                <a:cubicBezTo>
                  <a:pt x="0" y="254000"/>
                  <a:pt x="50800" y="165100"/>
                  <a:pt x="139700" y="101600"/>
                </a:cubicBezTo>
                <a:cubicBezTo>
                  <a:pt x="228600" y="38100"/>
                  <a:pt x="355600" y="0"/>
                  <a:pt x="520700" y="0"/>
                </a:cubicBezTo>
                <a:cubicBezTo>
                  <a:pt x="673100" y="0"/>
                  <a:pt x="800100" y="38100"/>
                  <a:pt x="901700" y="88900"/>
                </a:cubicBezTo>
                <a:cubicBezTo>
                  <a:pt x="1016000" y="152400"/>
                  <a:pt x="1066800" y="241300"/>
                  <a:pt x="1066800" y="368300"/>
                </a:cubicBezTo>
                <a:cubicBezTo>
                  <a:pt x="1066800" y="469900"/>
                  <a:pt x="1028700" y="533400"/>
                  <a:pt x="939800" y="571500"/>
                </a:cubicBezTo>
                <a:lnTo>
                  <a:pt x="1384300" y="571500"/>
                </a:lnTo>
                <a:lnTo>
                  <a:pt x="1384300" y="812800"/>
                </a:lnTo>
                <a:lnTo>
                  <a:pt x="25400" y="812800"/>
                </a:lnTo>
                <a:lnTo>
                  <a:pt x="25400" y="584200"/>
                </a:lnTo>
                <a:lnTo>
                  <a:pt x="177800" y="584200"/>
                </a:lnTo>
                <a:cubicBezTo>
                  <a:pt x="63500" y="558800"/>
                  <a:pt x="0" y="482600"/>
                  <a:pt x="0" y="3556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6" name="Freeform 9926"/>
          <p:cNvSpPr/>
          <p:nvPr/>
        </p:nvSpPr>
        <p:spPr>
          <a:xfrm rot="5400000">
            <a:off x="8261482" y="2572511"/>
            <a:ext cx="124967" cy="60959"/>
          </a:xfrm>
          <a:custGeom>
            <a:avLst/>
            <a:gdLst/>
            <a:ahLst/>
            <a:cxnLst/>
            <a:rect l="0" t="0" r="0" b="0"/>
            <a:pathLst>
              <a:path w="1041400" h="508000">
                <a:moveTo>
                  <a:pt x="0" y="63500"/>
                </a:moveTo>
                <a:cubicBezTo>
                  <a:pt x="0" y="50800"/>
                  <a:pt x="0" y="25400"/>
                  <a:pt x="0" y="0"/>
                </a:cubicBezTo>
                <a:lnTo>
                  <a:pt x="254000" y="0"/>
                </a:lnTo>
                <a:cubicBezTo>
                  <a:pt x="254000" y="38100"/>
                  <a:pt x="254000" y="50800"/>
                  <a:pt x="254000" y="63500"/>
                </a:cubicBezTo>
                <a:cubicBezTo>
                  <a:pt x="254000" y="190500"/>
                  <a:pt x="342900" y="266700"/>
                  <a:pt x="520700" y="266700"/>
                </a:cubicBezTo>
                <a:lnTo>
                  <a:pt x="1041400" y="266700"/>
                </a:lnTo>
                <a:lnTo>
                  <a:pt x="1041400" y="508000"/>
                </a:lnTo>
                <a:lnTo>
                  <a:pt x="25400" y="508000"/>
                </a:lnTo>
                <a:lnTo>
                  <a:pt x="25400" y="279400"/>
                </a:lnTo>
                <a:lnTo>
                  <a:pt x="241300" y="279400"/>
                </a:lnTo>
                <a:cubicBezTo>
                  <a:pt x="76200" y="254000"/>
                  <a:pt x="0" y="177800"/>
                  <a:pt x="0" y="635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7" name="Freeform 9927"/>
          <p:cNvSpPr/>
          <p:nvPr/>
        </p:nvSpPr>
        <p:spPr>
          <a:xfrm rot="5400000">
            <a:off x="7764658" y="2572511"/>
            <a:ext cx="124967" cy="60959"/>
          </a:xfrm>
          <a:custGeom>
            <a:avLst/>
            <a:gdLst/>
            <a:ahLst/>
            <a:cxnLst/>
            <a:rect l="0" t="0" r="0" b="0"/>
            <a:pathLst>
              <a:path w="1041400" h="508000">
                <a:moveTo>
                  <a:pt x="0" y="63500"/>
                </a:moveTo>
                <a:cubicBezTo>
                  <a:pt x="0" y="50800"/>
                  <a:pt x="0" y="25400"/>
                  <a:pt x="0" y="0"/>
                </a:cubicBezTo>
                <a:lnTo>
                  <a:pt x="254000" y="0"/>
                </a:lnTo>
                <a:cubicBezTo>
                  <a:pt x="254000" y="38100"/>
                  <a:pt x="254000" y="50800"/>
                  <a:pt x="254000" y="63500"/>
                </a:cubicBezTo>
                <a:cubicBezTo>
                  <a:pt x="254000" y="190500"/>
                  <a:pt x="342900" y="266700"/>
                  <a:pt x="520700" y="266700"/>
                </a:cubicBezTo>
                <a:lnTo>
                  <a:pt x="1041400" y="266700"/>
                </a:lnTo>
                <a:lnTo>
                  <a:pt x="1041400" y="508000"/>
                </a:lnTo>
                <a:lnTo>
                  <a:pt x="25400" y="508000"/>
                </a:lnTo>
                <a:lnTo>
                  <a:pt x="25400" y="279400"/>
                </a:lnTo>
                <a:lnTo>
                  <a:pt x="241300" y="279400"/>
                </a:lnTo>
                <a:cubicBezTo>
                  <a:pt x="76200" y="254000"/>
                  <a:pt x="0" y="177800"/>
                  <a:pt x="0" y="635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8" name="Freeform 9928"/>
          <p:cNvSpPr/>
          <p:nvPr/>
        </p:nvSpPr>
        <p:spPr>
          <a:xfrm rot="5400000">
            <a:off x="8807074" y="2555747"/>
            <a:ext cx="128015" cy="97535"/>
          </a:xfrm>
          <a:custGeom>
            <a:avLst/>
            <a:gdLst/>
            <a:ahLst/>
            <a:cxnLst/>
            <a:rect l="0" t="0" r="0" b="0"/>
            <a:pathLst>
              <a:path w="1066800" h="812800">
                <a:moveTo>
                  <a:pt x="0" y="393700"/>
                </a:moveTo>
                <a:cubicBezTo>
                  <a:pt x="0" y="304800"/>
                  <a:pt x="25400" y="228600"/>
                  <a:pt x="63500" y="165100"/>
                </a:cubicBezTo>
                <a:cubicBezTo>
                  <a:pt x="114300" y="101600"/>
                  <a:pt x="177800" y="63500"/>
                  <a:pt x="254000" y="38100"/>
                </a:cubicBezTo>
                <a:cubicBezTo>
                  <a:pt x="342900" y="12700"/>
                  <a:pt x="444500" y="0"/>
                  <a:pt x="584200" y="0"/>
                </a:cubicBezTo>
                <a:lnTo>
                  <a:pt x="584200" y="558800"/>
                </a:lnTo>
                <a:cubicBezTo>
                  <a:pt x="698500" y="558800"/>
                  <a:pt x="774700" y="546100"/>
                  <a:pt x="812800" y="508000"/>
                </a:cubicBezTo>
                <a:cubicBezTo>
                  <a:pt x="863600" y="482600"/>
                  <a:pt x="876300" y="431800"/>
                  <a:pt x="876300" y="393700"/>
                </a:cubicBezTo>
                <a:cubicBezTo>
                  <a:pt x="876300" y="304800"/>
                  <a:pt x="812800" y="254000"/>
                  <a:pt x="698500" y="228600"/>
                </a:cubicBezTo>
                <a:lnTo>
                  <a:pt x="723900" y="12700"/>
                </a:lnTo>
                <a:cubicBezTo>
                  <a:pt x="952500" y="63500"/>
                  <a:pt x="1066800" y="190500"/>
                  <a:pt x="1066800" y="393700"/>
                </a:cubicBezTo>
                <a:cubicBezTo>
                  <a:pt x="1066800" y="520700"/>
                  <a:pt x="1028700" y="622300"/>
                  <a:pt x="939800" y="698500"/>
                </a:cubicBezTo>
                <a:cubicBezTo>
                  <a:pt x="850900" y="774700"/>
                  <a:pt x="723900" y="812800"/>
                  <a:pt x="546100" y="812800"/>
                </a:cubicBezTo>
                <a:cubicBezTo>
                  <a:pt x="368300" y="812800"/>
                  <a:pt x="241300" y="774700"/>
                  <a:pt x="139700" y="698500"/>
                </a:cubicBezTo>
                <a:cubicBezTo>
                  <a:pt x="38100" y="622300"/>
                  <a:pt x="0" y="520700"/>
                  <a:pt x="0" y="393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9" name="Freeform 9929"/>
          <p:cNvSpPr/>
          <p:nvPr/>
        </p:nvSpPr>
        <p:spPr>
          <a:xfrm rot="5400000">
            <a:off x="8044312" y="2554985"/>
            <a:ext cx="128015" cy="99059"/>
          </a:xfrm>
          <a:custGeom>
            <a:avLst/>
            <a:gdLst/>
            <a:ahLst/>
            <a:cxnLst/>
            <a:rect l="0" t="0" r="0" b="0"/>
            <a:pathLst>
              <a:path w="1066800" h="825500">
                <a:moveTo>
                  <a:pt x="0" y="406400"/>
                </a:moveTo>
                <a:cubicBezTo>
                  <a:pt x="0" y="279400"/>
                  <a:pt x="38100" y="190500"/>
                  <a:pt x="127000" y="114300"/>
                </a:cubicBezTo>
                <a:cubicBezTo>
                  <a:pt x="215900" y="38100"/>
                  <a:pt x="342900" y="0"/>
                  <a:pt x="520700" y="0"/>
                </a:cubicBezTo>
                <a:cubicBezTo>
                  <a:pt x="889000" y="0"/>
                  <a:pt x="1066800" y="139700"/>
                  <a:pt x="1066800" y="419100"/>
                </a:cubicBezTo>
                <a:cubicBezTo>
                  <a:pt x="1066800" y="546100"/>
                  <a:pt x="1028700" y="635000"/>
                  <a:pt x="939800" y="711200"/>
                </a:cubicBezTo>
                <a:cubicBezTo>
                  <a:pt x="850900" y="787400"/>
                  <a:pt x="711200" y="825500"/>
                  <a:pt x="533400" y="825500"/>
                </a:cubicBezTo>
                <a:cubicBezTo>
                  <a:pt x="177800" y="825500"/>
                  <a:pt x="0" y="685800"/>
                  <a:pt x="0" y="4064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0" name="Freeform 9930"/>
          <p:cNvSpPr/>
          <p:nvPr/>
        </p:nvSpPr>
        <p:spPr>
          <a:xfrm rot="5400000">
            <a:off x="7667122" y="2555747"/>
            <a:ext cx="128015" cy="97535"/>
          </a:xfrm>
          <a:custGeom>
            <a:avLst/>
            <a:gdLst/>
            <a:ahLst/>
            <a:cxnLst/>
            <a:rect l="0" t="0" r="0" b="0"/>
            <a:pathLst>
              <a:path w="1066800" h="812800">
                <a:moveTo>
                  <a:pt x="0" y="393700"/>
                </a:moveTo>
                <a:cubicBezTo>
                  <a:pt x="0" y="304800"/>
                  <a:pt x="25400" y="228600"/>
                  <a:pt x="63500" y="165100"/>
                </a:cubicBezTo>
                <a:cubicBezTo>
                  <a:pt x="114300" y="101600"/>
                  <a:pt x="177800" y="63500"/>
                  <a:pt x="254000" y="38100"/>
                </a:cubicBezTo>
                <a:cubicBezTo>
                  <a:pt x="342900" y="12700"/>
                  <a:pt x="444500" y="0"/>
                  <a:pt x="584200" y="0"/>
                </a:cubicBezTo>
                <a:lnTo>
                  <a:pt x="584200" y="558800"/>
                </a:lnTo>
                <a:cubicBezTo>
                  <a:pt x="698500" y="558800"/>
                  <a:pt x="774700" y="546100"/>
                  <a:pt x="812800" y="508000"/>
                </a:cubicBezTo>
                <a:cubicBezTo>
                  <a:pt x="863600" y="482600"/>
                  <a:pt x="876300" y="431800"/>
                  <a:pt x="876300" y="393700"/>
                </a:cubicBezTo>
                <a:cubicBezTo>
                  <a:pt x="876300" y="304800"/>
                  <a:pt x="812800" y="254000"/>
                  <a:pt x="698500" y="228600"/>
                </a:cubicBezTo>
                <a:lnTo>
                  <a:pt x="723900" y="12700"/>
                </a:lnTo>
                <a:cubicBezTo>
                  <a:pt x="952500" y="63500"/>
                  <a:pt x="1066800" y="190500"/>
                  <a:pt x="1066800" y="393700"/>
                </a:cubicBezTo>
                <a:cubicBezTo>
                  <a:pt x="1066800" y="520700"/>
                  <a:pt x="1028700" y="622300"/>
                  <a:pt x="939800" y="698500"/>
                </a:cubicBezTo>
                <a:cubicBezTo>
                  <a:pt x="850900" y="774700"/>
                  <a:pt x="723900" y="812800"/>
                  <a:pt x="546100" y="812800"/>
                </a:cubicBezTo>
                <a:cubicBezTo>
                  <a:pt x="368300" y="812800"/>
                  <a:pt x="241300" y="774700"/>
                  <a:pt x="139700" y="698500"/>
                </a:cubicBezTo>
                <a:cubicBezTo>
                  <a:pt x="38100" y="622300"/>
                  <a:pt x="0" y="520700"/>
                  <a:pt x="0" y="393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1" name="Freeform 9931"/>
          <p:cNvSpPr/>
          <p:nvPr/>
        </p:nvSpPr>
        <p:spPr>
          <a:xfrm rot="5400000">
            <a:off x="7193158" y="2555747"/>
            <a:ext cx="128015" cy="97535"/>
          </a:xfrm>
          <a:custGeom>
            <a:avLst/>
            <a:gdLst/>
            <a:ahLst/>
            <a:cxnLst/>
            <a:rect l="0" t="0" r="0" b="0"/>
            <a:pathLst>
              <a:path w="1066800" h="812800">
                <a:moveTo>
                  <a:pt x="0" y="393700"/>
                </a:moveTo>
                <a:cubicBezTo>
                  <a:pt x="0" y="304800"/>
                  <a:pt x="25400" y="228600"/>
                  <a:pt x="63500" y="165100"/>
                </a:cubicBezTo>
                <a:cubicBezTo>
                  <a:pt x="114300" y="101600"/>
                  <a:pt x="177800" y="63500"/>
                  <a:pt x="254000" y="38100"/>
                </a:cubicBezTo>
                <a:cubicBezTo>
                  <a:pt x="342900" y="12700"/>
                  <a:pt x="444500" y="0"/>
                  <a:pt x="584200" y="0"/>
                </a:cubicBezTo>
                <a:lnTo>
                  <a:pt x="584200" y="558800"/>
                </a:lnTo>
                <a:cubicBezTo>
                  <a:pt x="698500" y="558800"/>
                  <a:pt x="774700" y="546100"/>
                  <a:pt x="812800" y="508000"/>
                </a:cubicBezTo>
                <a:cubicBezTo>
                  <a:pt x="863600" y="482600"/>
                  <a:pt x="876300" y="431800"/>
                  <a:pt x="876300" y="393700"/>
                </a:cubicBezTo>
                <a:cubicBezTo>
                  <a:pt x="876300" y="304800"/>
                  <a:pt x="812800" y="254000"/>
                  <a:pt x="698500" y="228600"/>
                </a:cubicBezTo>
                <a:lnTo>
                  <a:pt x="723900" y="12700"/>
                </a:lnTo>
                <a:cubicBezTo>
                  <a:pt x="952500" y="63500"/>
                  <a:pt x="1066800" y="190500"/>
                  <a:pt x="1066800" y="393700"/>
                </a:cubicBezTo>
                <a:cubicBezTo>
                  <a:pt x="1066800" y="520700"/>
                  <a:pt x="1028700" y="622300"/>
                  <a:pt x="939800" y="698500"/>
                </a:cubicBezTo>
                <a:cubicBezTo>
                  <a:pt x="850900" y="774700"/>
                  <a:pt x="723900" y="812800"/>
                  <a:pt x="546100" y="812800"/>
                </a:cubicBezTo>
                <a:cubicBezTo>
                  <a:pt x="368300" y="812800"/>
                  <a:pt x="241300" y="774700"/>
                  <a:pt x="139700" y="698500"/>
                </a:cubicBezTo>
                <a:cubicBezTo>
                  <a:pt x="38100" y="622300"/>
                  <a:pt x="0" y="520700"/>
                  <a:pt x="0" y="3937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2" name="Freeform 9932"/>
          <p:cNvSpPr/>
          <p:nvPr/>
        </p:nvSpPr>
        <p:spPr>
          <a:xfrm rot="5400000">
            <a:off x="7816474" y="2554223"/>
            <a:ext cx="158495" cy="70103"/>
          </a:xfrm>
          <a:custGeom>
            <a:avLst/>
            <a:gdLst/>
            <a:ahLst/>
            <a:cxnLst/>
            <a:rect l="0" t="0" r="0" b="0"/>
            <a:pathLst>
              <a:path w="1320800" h="584200">
                <a:moveTo>
                  <a:pt x="0" y="215900"/>
                </a:moveTo>
                <a:lnTo>
                  <a:pt x="279400" y="215900"/>
                </a:lnTo>
                <a:lnTo>
                  <a:pt x="279400" y="25400"/>
                </a:lnTo>
                <a:lnTo>
                  <a:pt x="482600" y="25400"/>
                </a:lnTo>
                <a:lnTo>
                  <a:pt x="482600" y="215900"/>
                </a:lnTo>
                <a:lnTo>
                  <a:pt x="889000" y="215900"/>
                </a:lnTo>
                <a:cubicBezTo>
                  <a:pt x="965200" y="215900"/>
                  <a:pt x="1016000" y="215900"/>
                  <a:pt x="1041400" y="215900"/>
                </a:cubicBezTo>
                <a:cubicBezTo>
                  <a:pt x="1066800" y="215900"/>
                  <a:pt x="1079500" y="203200"/>
                  <a:pt x="1092200" y="190500"/>
                </a:cubicBezTo>
                <a:cubicBezTo>
                  <a:pt x="1104900" y="165100"/>
                  <a:pt x="1117600" y="139700"/>
                  <a:pt x="1117600" y="101600"/>
                </a:cubicBezTo>
                <a:cubicBezTo>
                  <a:pt x="1117600" y="76200"/>
                  <a:pt x="1104900" y="38100"/>
                  <a:pt x="1104900" y="0"/>
                </a:cubicBezTo>
                <a:lnTo>
                  <a:pt x="1308100" y="0"/>
                </a:lnTo>
                <a:cubicBezTo>
                  <a:pt x="1320800" y="63500"/>
                  <a:pt x="1320800" y="127000"/>
                  <a:pt x="1320800" y="177800"/>
                </a:cubicBezTo>
                <a:cubicBezTo>
                  <a:pt x="1320800" y="254000"/>
                  <a:pt x="1308100" y="317500"/>
                  <a:pt x="1282700" y="355600"/>
                </a:cubicBezTo>
                <a:cubicBezTo>
                  <a:pt x="1244600" y="406400"/>
                  <a:pt x="1206500" y="431800"/>
                  <a:pt x="1143000" y="444500"/>
                </a:cubicBezTo>
                <a:cubicBezTo>
                  <a:pt x="1092200" y="457200"/>
                  <a:pt x="1016000" y="457200"/>
                  <a:pt x="914400" y="457200"/>
                </a:cubicBezTo>
                <a:lnTo>
                  <a:pt x="482600" y="457200"/>
                </a:lnTo>
                <a:lnTo>
                  <a:pt x="482600" y="584200"/>
                </a:lnTo>
                <a:lnTo>
                  <a:pt x="279400" y="584200"/>
                </a:lnTo>
                <a:lnTo>
                  <a:pt x="279400" y="457200"/>
                </a:lnTo>
                <a:lnTo>
                  <a:pt x="12700" y="4445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3" name="Freeform 9933"/>
          <p:cNvSpPr/>
          <p:nvPr/>
        </p:nvSpPr>
        <p:spPr>
          <a:xfrm rot="5400000">
            <a:off x="8671438" y="2535935"/>
            <a:ext cx="167639" cy="97535"/>
          </a:xfrm>
          <a:custGeom>
            <a:avLst/>
            <a:gdLst/>
            <a:ahLst/>
            <a:cxnLst/>
            <a:rect l="0" t="0" r="0" b="0"/>
            <a:pathLst>
              <a:path w="1397000" h="812800">
                <a:moveTo>
                  <a:pt x="0" y="24130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228600"/>
                </a:lnTo>
                <a:lnTo>
                  <a:pt x="1231900" y="228600"/>
                </a:lnTo>
                <a:cubicBezTo>
                  <a:pt x="1333500" y="254000"/>
                  <a:pt x="1397000" y="330200"/>
                  <a:pt x="1397000" y="457200"/>
                </a:cubicBezTo>
                <a:cubicBezTo>
                  <a:pt x="1397000" y="571500"/>
                  <a:pt x="1346200" y="660400"/>
                  <a:pt x="1244600" y="723900"/>
                </a:cubicBezTo>
                <a:cubicBezTo>
                  <a:pt x="1155700" y="774700"/>
                  <a:pt x="1028700" y="812800"/>
                  <a:pt x="863600" y="812800"/>
                </a:cubicBezTo>
                <a:cubicBezTo>
                  <a:pt x="698500" y="812800"/>
                  <a:pt x="571500" y="774700"/>
                  <a:pt x="469900" y="711200"/>
                </a:cubicBezTo>
                <a:cubicBezTo>
                  <a:pt x="381000" y="647700"/>
                  <a:pt x="330200" y="558800"/>
                  <a:pt x="330200" y="457200"/>
                </a:cubicBezTo>
                <a:cubicBezTo>
                  <a:pt x="330200" y="330200"/>
                  <a:pt x="381000" y="266700"/>
                  <a:pt x="469900" y="2413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4" name="Freeform 9934"/>
          <p:cNvSpPr/>
          <p:nvPr/>
        </p:nvSpPr>
        <p:spPr>
          <a:xfrm rot="5400000">
            <a:off x="7932298" y="2531363"/>
            <a:ext cx="164591" cy="103631"/>
          </a:xfrm>
          <a:custGeom>
            <a:avLst/>
            <a:gdLst/>
            <a:ahLst/>
            <a:cxnLst/>
            <a:rect l="0" t="0" r="0" b="0"/>
            <a:pathLst>
              <a:path w="1371600" h="863600">
                <a:moveTo>
                  <a:pt x="0" y="863600"/>
                </a:moveTo>
                <a:lnTo>
                  <a:pt x="0" y="0"/>
                </a:lnTo>
                <a:lnTo>
                  <a:pt x="228600" y="0"/>
                </a:lnTo>
                <a:lnTo>
                  <a:pt x="228600" y="304800"/>
                </a:lnTo>
                <a:lnTo>
                  <a:pt x="1371600" y="304800"/>
                </a:lnTo>
                <a:lnTo>
                  <a:pt x="1371600" y="558800"/>
                </a:lnTo>
                <a:lnTo>
                  <a:pt x="228600" y="558800"/>
                </a:lnTo>
                <a:lnTo>
                  <a:pt x="228600" y="8636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5" name="Freeform 9935"/>
          <p:cNvSpPr/>
          <p:nvPr/>
        </p:nvSpPr>
        <p:spPr>
          <a:xfrm rot="5400000">
            <a:off x="7382896" y="2486407"/>
            <a:ext cx="164591" cy="193547"/>
          </a:xfrm>
          <a:custGeom>
            <a:avLst/>
            <a:gdLst/>
            <a:ahLst/>
            <a:cxnLst/>
            <a:rect l="0" t="0" r="0" b="0"/>
            <a:pathLst>
              <a:path w="1371600" h="1612900">
                <a:moveTo>
                  <a:pt x="0" y="1612900"/>
                </a:moveTo>
                <a:lnTo>
                  <a:pt x="0" y="812800"/>
                </a:lnTo>
                <a:lnTo>
                  <a:pt x="215900" y="812800"/>
                </a:lnTo>
                <a:lnTo>
                  <a:pt x="215900" y="1358900"/>
                </a:lnTo>
                <a:lnTo>
                  <a:pt x="558800" y="1358900"/>
                </a:lnTo>
                <a:lnTo>
                  <a:pt x="558800" y="927100"/>
                </a:lnTo>
                <a:lnTo>
                  <a:pt x="774700" y="927100"/>
                </a:lnTo>
                <a:lnTo>
                  <a:pt x="774700" y="1358900"/>
                </a:lnTo>
                <a:lnTo>
                  <a:pt x="1155700" y="1358900"/>
                </a:lnTo>
                <a:lnTo>
                  <a:pt x="1155700" y="800100"/>
                </a:lnTo>
                <a:lnTo>
                  <a:pt x="1333500" y="800100"/>
                </a:lnTo>
                <a:lnTo>
                  <a:pt x="850900" y="533400"/>
                </a:lnTo>
                <a:lnTo>
                  <a:pt x="355600" y="800100"/>
                </a:lnTo>
                <a:lnTo>
                  <a:pt x="355600" y="533400"/>
                </a:lnTo>
                <a:lnTo>
                  <a:pt x="635000" y="406400"/>
                </a:lnTo>
                <a:lnTo>
                  <a:pt x="355600" y="266700"/>
                </a:lnTo>
                <a:lnTo>
                  <a:pt x="355600" y="38100"/>
                </a:lnTo>
                <a:lnTo>
                  <a:pt x="812800" y="292100"/>
                </a:lnTo>
                <a:lnTo>
                  <a:pt x="1371600" y="0"/>
                </a:lnTo>
                <a:lnTo>
                  <a:pt x="1371600" y="254000"/>
                </a:lnTo>
                <a:lnTo>
                  <a:pt x="1028700" y="431800"/>
                </a:lnTo>
                <a:lnTo>
                  <a:pt x="1371600" y="596900"/>
                </a:lnTo>
                <a:lnTo>
                  <a:pt x="1371600" y="16129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6" name="Freeform 9936"/>
          <p:cNvSpPr/>
          <p:nvPr/>
        </p:nvSpPr>
        <p:spPr>
          <a:xfrm rot="5400000">
            <a:off x="7062094" y="2538983"/>
            <a:ext cx="164591" cy="88391"/>
          </a:xfrm>
          <a:custGeom>
            <a:avLst/>
            <a:gdLst/>
            <a:ahLst/>
            <a:cxnLst/>
            <a:rect l="0" t="0" r="0" b="0"/>
            <a:pathLst>
              <a:path w="1371600" h="736600">
                <a:moveTo>
                  <a:pt x="0" y="736600"/>
                </a:moveTo>
                <a:lnTo>
                  <a:pt x="0" y="495300"/>
                </a:lnTo>
                <a:lnTo>
                  <a:pt x="482600" y="495300"/>
                </a:lnTo>
                <a:cubicBezTo>
                  <a:pt x="381000" y="469900"/>
                  <a:pt x="330200" y="393700"/>
                  <a:pt x="330200" y="279400"/>
                </a:cubicBezTo>
                <a:cubicBezTo>
                  <a:pt x="330200" y="215900"/>
                  <a:pt x="342900" y="165100"/>
                  <a:pt x="368300" y="114300"/>
                </a:cubicBezTo>
                <a:cubicBezTo>
                  <a:pt x="393700" y="76200"/>
                  <a:pt x="431800" y="50800"/>
                  <a:pt x="482600" y="25400"/>
                </a:cubicBezTo>
                <a:cubicBezTo>
                  <a:pt x="533400" y="12700"/>
                  <a:pt x="609600" y="0"/>
                  <a:pt x="736600" y="0"/>
                </a:cubicBezTo>
                <a:lnTo>
                  <a:pt x="1371600" y="0"/>
                </a:lnTo>
                <a:lnTo>
                  <a:pt x="1371600" y="254000"/>
                </a:lnTo>
                <a:lnTo>
                  <a:pt x="736600" y="254000"/>
                </a:lnTo>
                <a:cubicBezTo>
                  <a:pt x="635000" y="254000"/>
                  <a:pt x="584200" y="254000"/>
                  <a:pt x="558800" y="279400"/>
                </a:cubicBezTo>
                <a:cubicBezTo>
                  <a:pt x="546100" y="304800"/>
                  <a:pt x="533400" y="317500"/>
                  <a:pt x="533400" y="355600"/>
                </a:cubicBezTo>
                <a:cubicBezTo>
                  <a:pt x="533400" y="444500"/>
                  <a:pt x="622300" y="495300"/>
                  <a:pt x="787400" y="495300"/>
                </a:cubicBezTo>
                <a:lnTo>
                  <a:pt x="1371600" y="495300"/>
                </a:lnTo>
                <a:lnTo>
                  <a:pt x="1371600" y="7366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7" name="Freeform 9937"/>
          <p:cNvSpPr/>
          <p:nvPr/>
        </p:nvSpPr>
        <p:spPr>
          <a:xfrm rot="5400000">
            <a:off x="6958462" y="2531363"/>
            <a:ext cx="164591" cy="103631"/>
          </a:xfrm>
          <a:custGeom>
            <a:avLst/>
            <a:gdLst/>
            <a:ahLst/>
            <a:cxnLst/>
            <a:rect l="0" t="0" r="0" b="0"/>
            <a:pathLst>
              <a:path w="1371600" h="863600">
                <a:moveTo>
                  <a:pt x="0" y="863600"/>
                </a:moveTo>
                <a:lnTo>
                  <a:pt x="0" y="0"/>
                </a:lnTo>
                <a:lnTo>
                  <a:pt x="228600" y="0"/>
                </a:lnTo>
                <a:lnTo>
                  <a:pt x="228600" y="304800"/>
                </a:lnTo>
                <a:lnTo>
                  <a:pt x="1371600" y="304800"/>
                </a:lnTo>
                <a:lnTo>
                  <a:pt x="1371600" y="558800"/>
                </a:lnTo>
                <a:lnTo>
                  <a:pt x="228600" y="558800"/>
                </a:lnTo>
                <a:lnTo>
                  <a:pt x="228600" y="8636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8" name="Freeform 9938"/>
          <p:cNvSpPr/>
          <p:nvPr/>
        </p:nvSpPr>
        <p:spPr>
          <a:xfrm rot="5400000">
            <a:off x="8657722" y="2500884"/>
            <a:ext cx="30479" cy="30479"/>
          </a:xfrm>
          <a:custGeom>
            <a:avLst/>
            <a:gdLst/>
            <a:ahLst/>
            <a:cxnLst/>
            <a:rect l="0" t="0" r="0" b="0"/>
            <a:pathLst>
              <a:path w="254000" h="25400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9" name="Freeform 9939"/>
          <p:cNvSpPr/>
          <p:nvPr/>
        </p:nvSpPr>
        <p:spPr>
          <a:xfrm rot="5400000">
            <a:off x="8372734" y="2523743"/>
            <a:ext cx="170687" cy="118871"/>
          </a:xfrm>
          <a:custGeom>
            <a:avLst/>
            <a:gdLst/>
            <a:ahLst/>
            <a:cxnLst/>
            <a:rect l="0" t="0" r="0" b="0"/>
            <a:pathLst>
              <a:path w="1422400" h="990600">
                <a:moveTo>
                  <a:pt x="0" y="457200"/>
                </a:moveTo>
                <a:cubicBezTo>
                  <a:pt x="0" y="203200"/>
                  <a:pt x="152400" y="50800"/>
                  <a:pt x="444500" y="12700"/>
                </a:cubicBezTo>
                <a:lnTo>
                  <a:pt x="495300" y="241300"/>
                </a:lnTo>
                <a:cubicBezTo>
                  <a:pt x="381000" y="266700"/>
                  <a:pt x="304800" y="304800"/>
                  <a:pt x="266700" y="330200"/>
                </a:cubicBezTo>
                <a:cubicBezTo>
                  <a:pt x="241300" y="368300"/>
                  <a:pt x="228600" y="419100"/>
                  <a:pt x="228600" y="469900"/>
                </a:cubicBezTo>
                <a:cubicBezTo>
                  <a:pt x="228600" y="635000"/>
                  <a:pt x="393700" y="711200"/>
                  <a:pt x="711200" y="711200"/>
                </a:cubicBezTo>
                <a:cubicBezTo>
                  <a:pt x="1041400" y="711200"/>
                  <a:pt x="1206500" y="622300"/>
                  <a:pt x="1206500" y="457200"/>
                </a:cubicBezTo>
                <a:cubicBezTo>
                  <a:pt x="1206500" y="317500"/>
                  <a:pt x="1104900" y="254000"/>
                  <a:pt x="889000" y="254000"/>
                </a:cubicBezTo>
                <a:lnTo>
                  <a:pt x="889000" y="482600"/>
                </a:lnTo>
                <a:lnTo>
                  <a:pt x="673100" y="482600"/>
                </a:lnTo>
                <a:lnTo>
                  <a:pt x="673100" y="0"/>
                </a:lnTo>
                <a:lnTo>
                  <a:pt x="1409700" y="0"/>
                </a:lnTo>
                <a:lnTo>
                  <a:pt x="1409700" y="152400"/>
                </a:lnTo>
                <a:lnTo>
                  <a:pt x="1244600" y="177800"/>
                </a:lnTo>
                <a:cubicBezTo>
                  <a:pt x="1371600" y="228600"/>
                  <a:pt x="1422400" y="330200"/>
                  <a:pt x="1422400" y="495300"/>
                </a:cubicBezTo>
                <a:cubicBezTo>
                  <a:pt x="1422400" y="647700"/>
                  <a:pt x="1371600" y="774700"/>
                  <a:pt x="1244600" y="850900"/>
                </a:cubicBezTo>
                <a:cubicBezTo>
                  <a:pt x="1117600" y="939800"/>
                  <a:pt x="939800" y="990600"/>
                  <a:pt x="736600" y="990600"/>
                </a:cubicBezTo>
                <a:cubicBezTo>
                  <a:pt x="508000" y="990600"/>
                  <a:pt x="330200" y="939800"/>
                  <a:pt x="203200" y="863600"/>
                </a:cubicBezTo>
                <a:cubicBezTo>
                  <a:pt x="63500" y="774700"/>
                  <a:pt x="0" y="635000"/>
                  <a:pt x="0" y="457200"/>
                </a:cubicBezTo>
                <a:close/>
              </a:path>
            </a:pathLst>
          </a:custGeom>
          <a:noFill/>
          <a:ln w="10667" cap="flat" cmpd="sng">
            <a:solidFill>
              <a:srgbClr val="3A527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40" name="Picture 994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2777" y="2346452"/>
            <a:ext cx="2533904" cy="2910331"/>
          </a:xfrm>
          <a:prstGeom prst="rect">
            <a:avLst/>
          </a:prstGeom>
          <a:noFill/>
        </p:spPr>
      </p:pic>
      <p:sp>
        <p:nvSpPr>
          <p:cNvPr id="9941" name="Rectangle 9941"/>
          <p:cNvSpPr/>
          <p:nvPr/>
        </p:nvSpPr>
        <p:spPr>
          <a:xfrm>
            <a:off x="371476" y="1248649"/>
            <a:ext cx="5409906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49" baseline="0" dirty="0">
                <a:solidFill>
                  <a:srgbClr val="FFFFFF"/>
                </a:solidFill>
                <a:latin typeface="Franklin Gothic Medium Cond"/>
              </a:rPr>
              <a:t>T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o</a:t>
            </a:r>
            <a:r>
              <a:rPr lang="en-US" sz="4211" b="0" i="0" spc="-13" baseline="0" dirty="0">
                <a:solidFill>
                  <a:srgbClr val="FFFFFF"/>
                </a:solidFill>
                <a:latin typeface="Franklin Gothic Medium Cond"/>
              </a:rPr>
              <a:t>w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ards a 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trategy </a:t>
            </a:r>
          </a:p>
        </p:txBody>
      </p:sp>
      <p:sp>
        <p:nvSpPr>
          <p:cNvPr id="9942" name="Rectangle 9942"/>
          <p:cNvSpPr/>
          <p:nvPr/>
        </p:nvSpPr>
        <p:spPr>
          <a:xfrm>
            <a:off x="1020830" y="2895797"/>
            <a:ext cx="3381981" cy="6601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A 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 strategy</a:t>
            </a:r>
            <a:r>
              <a:rPr lang="en-US" sz="2099" b="0" i="0" spc="-44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contains</a:t>
            </a:r>
          </a:p>
          <a:p>
            <a:pPr marL="393326">
              <a:lnSpc>
                <a:spcPts val="2849"/>
              </a:lnSpc>
            </a:pP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</a:t>
            </a:r>
            <a:r>
              <a:rPr lang="en-US" sz="1931" b="0" i="0" spc="1806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storage solutions</a:t>
            </a:r>
            <a:r>
              <a:rPr lang="en-US" sz="1931" b="0" i="0" spc="346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and media</a:t>
            </a:r>
          </a:p>
        </p:txBody>
      </p:sp>
      <p:sp>
        <p:nvSpPr>
          <p:cNvPr id="9943" name="Rectangle 9943"/>
          <p:cNvSpPr/>
          <p:nvPr/>
        </p:nvSpPr>
        <p:spPr>
          <a:xfrm>
            <a:off x="1414157" y="3642724"/>
            <a:ext cx="3786467" cy="635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</a:t>
            </a:r>
            <a:r>
              <a:rPr lang="en-US" sz="1931" b="0" i="0" spc="1770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backup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strategy and disaster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recovery</a:t>
            </a:r>
          </a:p>
          <a:p>
            <a:pPr marL="0">
              <a:lnSpc>
                <a:spcPts val="2844"/>
              </a:lnSpc>
            </a:pP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c</a:t>
            </a:r>
            <a:r>
              <a:rPr lang="en-US" sz="1931" b="0" i="0" spc="1902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dat</a:t>
            </a:r>
            <a:r>
              <a:rPr lang="en-US" sz="1931" b="0" i="0" spc="347" baseline="0" dirty="0">
                <a:solidFill>
                  <a:srgbClr val="FFFFFF"/>
                </a:solidFill>
                <a:latin typeface="Franklin Gothic Medium Cond"/>
              </a:rPr>
              <a:t>a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protection</a:t>
            </a:r>
          </a:p>
        </p:txBody>
      </p:sp>
      <p:sp>
        <p:nvSpPr>
          <p:cNvPr id="9944" name="Rectangle 9944"/>
          <p:cNvSpPr/>
          <p:nvPr/>
        </p:nvSpPr>
        <p:spPr>
          <a:xfrm>
            <a:off x="1020965" y="4363576"/>
            <a:ext cx="5017097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systematically</a:t>
            </a:r>
            <a:r>
              <a:rPr lang="en-US" sz="1931" b="0" i="0" spc="-2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implemented in a data</a:t>
            </a:r>
            <a:r>
              <a:rPr lang="en-US" sz="1931" b="0" i="0" spc="-13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management plan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5" name="Freeform 9945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6" name="Freeform 9946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7" name="Freeform 9947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48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sp>
        <p:nvSpPr>
          <p:cNvPr id="9949" name="Rectangle 9949"/>
          <p:cNvSpPr/>
          <p:nvPr/>
        </p:nvSpPr>
        <p:spPr>
          <a:xfrm>
            <a:off x="2270644" y="3463020"/>
            <a:ext cx="6146992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a</a:t>
            </a:r>
            <a:r>
              <a:rPr lang="en-US" sz="4211" b="0" i="0" spc="757" baseline="0" dirty="0">
                <a:solidFill>
                  <a:srgbClr val="FFFFFF"/>
                </a:solidFill>
                <a:latin typeface="Franklin Gothic Medium Cond"/>
              </a:rPr>
              <a:t>.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 and Media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0" name="Freeform 9950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1" name="Freeform 9951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2" name="Freeform 9952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53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9954" name="Picture 99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2222500"/>
            <a:ext cx="4826000" cy="2159000"/>
          </a:xfrm>
          <a:prstGeom prst="rect">
            <a:avLst/>
          </a:prstGeom>
          <a:noFill/>
        </p:spPr>
      </p:pic>
      <p:sp>
        <p:nvSpPr>
          <p:cNvPr id="9955" name="Freeform 9955"/>
          <p:cNvSpPr/>
          <p:nvPr/>
        </p:nvSpPr>
        <p:spPr>
          <a:xfrm rot="5400000">
            <a:off x="1638944" y="930403"/>
            <a:ext cx="2090927" cy="4756403"/>
          </a:xfrm>
          <a:custGeom>
            <a:avLst/>
            <a:gdLst/>
            <a:ahLst/>
            <a:cxnLst/>
            <a:rect l="0" t="0" r="0" b="0"/>
            <a:pathLst>
              <a:path w="17424400" h="39636700">
                <a:moveTo>
                  <a:pt x="0" y="39636700"/>
                </a:moveTo>
                <a:lnTo>
                  <a:pt x="17424400" y="39636700"/>
                </a:lnTo>
                <a:lnTo>
                  <a:pt x="17424400" y="0"/>
                </a:lnTo>
                <a:lnTo>
                  <a:pt x="0" y="0"/>
                </a:lnTo>
                <a:lnTo>
                  <a:pt x="0" y="396367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56" name="Picture 99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69" y="2227580"/>
            <a:ext cx="4825996" cy="2162047"/>
          </a:xfrm>
          <a:prstGeom prst="rect">
            <a:avLst/>
          </a:prstGeom>
          <a:noFill/>
        </p:spPr>
      </p:pic>
      <p:pic>
        <p:nvPicPr>
          <p:cNvPr id="9957" name="Picture 995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4508500"/>
            <a:ext cx="4826000" cy="2159000"/>
          </a:xfrm>
          <a:prstGeom prst="rect">
            <a:avLst/>
          </a:prstGeom>
          <a:noFill/>
        </p:spPr>
      </p:pic>
      <p:sp>
        <p:nvSpPr>
          <p:cNvPr id="9958" name="Freeform 9958"/>
          <p:cNvSpPr/>
          <p:nvPr/>
        </p:nvSpPr>
        <p:spPr>
          <a:xfrm rot="5400000">
            <a:off x="1627514" y="3218689"/>
            <a:ext cx="2090927" cy="4757927"/>
          </a:xfrm>
          <a:custGeom>
            <a:avLst/>
            <a:gdLst/>
            <a:ahLst/>
            <a:cxnLst/>
            <a:rect l="0" t="0" r="0" b="0"/>
            <a:pathLst>
              <a:path w="17424400" h="39649400">
                <a:moveTo>
                  <a:pt x="0" y="39649400"/>
                </a:moveTo>
                <a:lnTo>
                  <a:pt x="17424400" y="39649400"/>
                </a:lnTo>
                <a:lnTo>
                  <a:pt x="17424400" y="0"/>
                </a:lnTo>
                <a:lnTo>
                  <a:pt x="0" y="0"/>
                </a:lnTo>
                <a:lnTo>
                  <a:pt x="0" y="39649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59" name="Picture 995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977" y="4516628"/>
            <a:ext cx="4825996" cy="2162048"/>
          </a:xfrm>
          <a:prstGeom prst="rect">
            <a:avLst/>
          </a:prstGeom>
          <a:noFill/>
        </p:spPr>
      </p:pic>
      <p:pic>
        <p:nvPicPr>
          <p:cNvPr id="9960" name="Picture 99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4508500"/>
            <a:ext cx="4838700" cy="2159000"/>
          </a:xfrm>
          <a:prstGeom prst="rect">
            <a:avLst/>
          </a:prstGeom>
          <a:noFill/>
        </p:spPr>
      </p:pic>
      <p:sp>
        <p:nvSpPr>
          <p:cNvPr id="9961" name="Freeform 9961"/>
          <p:cNvSpPr/>
          <p:nvPr/>
        </p:nvSpPr>
        <p:spPr>
          <a:xfrm rot="5400000">
            <a:off x="6952366" y="3209545"/>
            <a:ext cx="2090927" cy="4773167"/>
          </a:xfrm>
          <a:custGeom>
            <a:avLst/>
            <a:gdLst/>
            <a:ahLst/>
            <a:cxnLst/>
            <a:rect l="0" t="0" r="0" b="0"/>
            <a:pathLst>
              <a:path w="17424400" h="39776400">
                <a:moveTo>
                  <a:pt x="0" y="39776400"/>
                </a:moveTo>
                <a:lnTo>
                  <a:pt x="17424400" y="39776400"/>
                </a:lnTo>
                <a:lnTo>
                  <a:pt x="17424400" y="0"/>
                </a:lnTo>
                <a:lnTo>
                  <a:pt x="0" y="0"/>
                </a:lnTo>
                <a:lnTo>
                  <a:pt x="0" y="39776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62" name="Picture 996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4515104"/>
            <a:ext cx="4842764" cy="2162048"/>
          </a:xfrm>
          <a:prstGeom prst="rect">
            <a:avLst/>
          </a:prstGeom>
          <a:noFill/>
        </p:spPr>
      </p:pic>
      <p:pic>
        <p:nvPicPr>
          <p:cNvPr id="9963" name="Picture 996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22500"/>
            <a:ext cx="4851400" cy="2159000"/>
          </a:xfrm>
          <a:prstGeom prst="rect">
            <a:avLst/>
          </a:prstGeom>
          <a:noFill/>
        </p:spPr>
      </p:pic>
      <p:sp>
        <p:nvSpPr>
          <p:cNvPr id="9964" name="Freeform 9964"/>
          <p:cNvSpPr/>
          <p:nvPr/>
        </p:nvSpPr>
        <p:spPr>
          <a:xfrm rot="5400000">
            <a:off x="6949318" y="922021"/>
            <a:ext cx="2090927" cy="4773167"/>
          </a:xfrm>
          <a:custGeom>
            <a:avLst/>
            <a:gdLst/>
            <a:ahLst/>
            <a:cxnLst/>
            <a:rect l="0" t="0" r="0" b="0"/>
            <a:pathLst>
              <a:path w="17424400" h="39776400">
                <a:moveTo>
                  <a:pt x="0" y="39776400"/>
                </a:moveTo>
                <a:lnTo>
                  <a:pt x="17424400" y="39776400"/>
                </a:lnTo>
                <a:lnTo>
                  <a:pt x="17424400" y="0"/>
                </a:lnTo>
                <a:lnTo>
                  <a:pt x="0" y="0"/>
                </a:lnTo>
                <a:lnTo>
                  <a:pt x="0" y="39776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65" name="Picture 996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4161" y="2227580"/>
            <a:ext cx="4842763" cy="2162047"/>
          </a:xfrm>
          <a:prstGeom prst="rect">
            <a:avLst/>
          </a:prstGeom>
          <a:noFill/>
        </p:spPr>
      </p:pic>
      <p:pic>
        <p:nvPicPr>
          <p:cNvPr id="9966" name="Picture 996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779" y="3192780"/>
            <a:ext cx="2398776" cy="669036"/>
          </a:xfrm>
          <a:prstGeom prst="rect">
            <a:avLst/>
          </a:prstGeom>
          <a:noFill/>
        </p:spPr>
      </p:pic>
      <p:pic>
        <p:nvPicPr>
          <p:cNvPr id="9967" name="Picture 996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1745" y="3157220"/>
            <a:ext cx="2466844" cy="738631"/>
          </a:xfrm>
          <a:prstGeom prst="rect">
            <a:avLst/>
          </a:prstGeom>
          <a:noFill/>
        </p:spPr>
      </p:pic>
      <p:pic>
        <p:nvPicPr>
          <p:cNvPr id="9968" name="Picture 996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918" y="2685289"/>
            <a:ext cx="2397251" cy="1598675"/>
          </a:xfrm>
          <a:prstGeom prst="rect">
            <a:avLst/>
          </a:prstGeom>
          <a:noFill/>
        </p:spPr>
      </p:pic>
      <p:pic>
        <p:nvPicPr>
          <p:cNvPr id="9969" name="Picture 996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357" y="2651252"/>
            <a:ext cx="2468371" cy="1668272"/>
          </a:xfrm>
          <a:prstGeom prst="rect">
            <a:avLst/>
          </a:prstGeom>
          <a:noFill/>
        </p:spPr>
      </p:pic>
      <p:pic>
        <p:nvPicPr>
          <p:cNvPr id="9970" name="Picture 997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779" y="5495545"/>
            <a:ext cx="2398776" cy="751331"/>
          </a:xfrm>
          <a:prstGeom prst="rect">
            <a:avLst/>
          </a:prstGeom>
          <a:noFill/>
        </p:spPr>
      </p:pic>
      <p:pic>
        <p:nvPicPr>
          <p:cNvPr id="9971" name="Picture 997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1745" y="5461508"/>
            <a:ext cx="2466844" cy="820928"/>
          </a:xfrm>
          <a:prstGeom prst="rect">
            <a:avLst/>
          </a:prstGeom>
          <a:noFill/>
        </p:spPr>
      </p:pic>
      <p:pic>
        <p:nvPicPr>
          <p:cNvPr id="9972" name="Picture 997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918" y="5244084"/>
            <a:ext cx="2397251" cy="1255775"/>
          </a:xfrm>
          <a:prstGeom prst="rect">
            <a:avLst/>
          </a:prstGeom>
          <a:noFill/>
        </p:spPr>
      </p:pic>
      <p:pic>
        <p:nvPicPr>
          <p:cNvPr id="9973" name="Picture 997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357" y="5208524"/>
            <a:ext cx="2468371" cy="1326895"/>
          </a:xfrm>
          <a:prstGeom prst="rect">
            <a:avLst/>
          </a:prstGeom>
          <a:noFill/>
        </p:spPr>
      </p:pic>
      <p:sp>
        <p:nvSpPr>
          <p:cNvPr id="9974" name="Rectangle 9974"/>
          <p:cNvSpPr/>
          <p:nvPr/>
        </p:nvSpPr>
        <p:spPr>
          <a:xfrm>
            <a:off x="1859165" y="2699201"/>
            <a:ext cx="1651405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P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ortable Devices</a:t>
            </a:r>
          </a:p>
        </p:txBody>
      </p:sp>
      <p:sp>
        <p:nvSpPr>
          <p:cNvPr id="9975" name="Rectangle 9975"/>
          <p:cNvSpPr/>
          <p:nvPr/>
        </p:nvSpPr>
        <p:spPr>
          <a:xfrm>
            <a:off x="2003944" y="4989773"/>
            <a:ext cx="6723274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265417" algn="l"/>
              </a:tabLst>
            </a:pP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Local 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	</a:t>
            </a:r>
            <a:r>
              <a:rPr lang="en-US" sz="3180" b="0" i="0" spc="0" baseline="61142" dirty="0">
                <a:solidFill>
                  <a:srgbClr val="FFFFFF"/>
                </a:solidFill>
                <a:latin typeface="Franklin Gothic Medium Cond"/>
              </a:rPr>
              <a:t>Network Drives</a:t>
            </a:r>
          </a:p>
        </p:txBody>
      </p:sp>
      <p:sp>
        <p:nvSpPr>
          <p:cNvPr id="9976" name="Rectangle 9976"/>
          <p:cNvSpPr/>
          <p:nvPr/>
        </p:nvSpPr>
        <p:spPr>
          <a:xfrm>
            <a:off x="7299842" y="2312106"/>
            <a:ext cx="139068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Cloud 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</a:t>
            </a:r>
          </a:p>
        </p:txBody>
      </p:sp>
      <p:sp>
        <p:nvSpPr>
          <p:cNvPr id="9977" name="Rectangle 9977"/>
          <p:cNvSpPr/>
          <p:nvPr/>
        </p:nvSpPr>
        <p:spPr>
          <a:xfrm>
            <a:off x="374784" y="1244077"/>
            <a:ext cx="5957451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solutions: An </a:t>
            </a:r>
            <a:r>
              <a:rPr lang="en-US" sz="4211" b="0" i="0" spc="-19" baseline="0" dirty="0">
                <a:solidFill>
                  <a:srgbClr val="FFFFFF"/>
                </a:solidFill>
                <a:latin typeface="Franklin Gothic Medium Cond"/>
              </a:rPr>
              <a:t>o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ve</a:t>
            </a:r>
            <a:r>
              <a:rPr lang="en-US" sz="4211" b="0" i="0" spc="196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8" name="Freeform 9978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9" name="Freeform 9979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0" name="Freeform 9980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81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9982" name="Picture 998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4508500"/>
            <a:ext cx="4813300" cy="2159000"/>
          </a:xfrm>
          <a:prstGeom prst="rect">
            <a:avLst/>
          </a:prstGeom>
          <a:noFill/>
        </p:spPr>
      </p:pic>
      <p:sp>
        <p:nvSpPr>
          <p:cNvPr id="9983" name="Freeform 9983"/>
          <p:cNvSpPr/>
          <p:nvPr/>
        </p:nvSpPr>
        <p:spPr>
          <a:xfrm rot="5400000">
            <a:off x="1633610" y="3224785"/>
            <a:ext cx="2090927" cy="4745735"/>
          </a:xfrm>
          <a:custGeom>
            <a:avLst/>
            <a:gdLst/>
            <a:ahLst/>
            <a:cxnLst/>
            <a:rect l="0" t="0" r="0" b="0"/>
            <a:pathLst>
              <a:path w="17424400" h="39547800">
                <a:moveTo>
                  <a:pt x="0" y="39547800"/>
                </a:moveTo>
                <a:lnTo>
                  <a:pt x="17424400" y="39547800"/>
                </a:lnTo>
                <a:lnTo>
                  <a:pt x="17424400" y="0"/>
                </a:lnTo>
                <a:lnTo>
                  <a:pt x="0" y="0"/>
                </a:lnTo>
                <a:lnTo>
                  <a:pt x="0" y="395478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84" name="Picture 998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69" y="4516628"/>
            <a:ext cx="4813804" cy="2162048"/>
          </a:xfrm>
          <a:prstGeom prst="rect">
            <a:avLst/>
          </a:prstGeom>
          <a:noFill/>
        </p:spPr>
      </p:pic>
      <p:pic>
        <p:nvPicPr>
          <p:cNvPr id="9985" name="Picture 998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4508500"/>
            <a:ext cx="4838700" cy="2159000"/>
          </a:xfrm>
          <a:prstGeom prst="rect">
            <a:avLst/>
          </a:prstGeom>
          <a:noFill/>
        </p:spPr>
      </p:pic>
      <p:sp>
        <p:nvSpPr>
          <p:cNvPr id="9986" name="Freeform 9986"/>
          <p:cNvSpPr/>
          <p:nvPr/>
        </p:nvSpPr>
        <p:spPr>
          <a:xfrm rot="5400000">
            <a:off x="6953890" y="3208021"/>
            <a:ext cx="2090927" cy="4776215"/>
          </a:xfrm>
          <a:custGeom>
            <a:avLst/>
            <a:gdLst/>
            <a:ahLst/>
            <a:cxnLst/>
            <a:rect l="0" t="0" r="0" b="0"/>
            <a:pathLst>
              <a:path w="17424400" h="39801800">
                <a:moveTo>
                  <a:pt x="0" y="39801800"/>
                </a:moveTo>
                <a:lnTo>
                  <a:pt x="17424400" y="39801800"/>
                </a:lnTo>
                <a:lnTo>
                  <a:pt x="17424400" y="0"/>
                </a:lnTo>
                <a:lnTo>
                  <a:pt x="0" y="0"/>
                </a:lnTo>
                <a:lnTo>
                  <a:pt x="0" y="398018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87" name="Picture 998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4515104"/>
            <a:ext cx="4845811" cy="2162048"/>
          </a:xfrm>
          <a:prstGeom prst="rect">
            <a:avLst/>
          </a:prstGeom>
          <a:noFill/>
        </p:spPr>
      </p:pic>
      <p:pic>
        <p:nvPicPr>
          <p:cNvPr id="9988" name="Picture 998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22500"/>
            <a:ext cx="4851400" cy="2159000"/>
          </a:xfrm>
          <a:prstGeom prst="rect">
            <a:avLst/>
          </a:prstGeom>
          <a:noFill/>
        </p:spPr>
      </p:pic>
      <p:sp>
        <p:nvSpPr>
          <p:cNvPr id="9989" name="Freeform 9989"/>
          <p:cNvSpPr/>
          <p:nvPr/>
        </p:nvSpPr>
        <p:spPr>
          <a:xfrm rot="5400000">
            <a:off x="6950842" y="920497"/>
            <a:ext cx="2090927" cy="4776215"/>
          </a:xfrm>
          <a:custGeom>
            <a:avLst/>
            <a:gdLst/>
            <a:ahLst/>
            <a:cxnLst/>
            <a:rect l="0" t="0" r="0" b="0"/>
            <a:pathLst>
              <a:path w="17424400" h="39801800">
                <a:moveTo>
                  <a:pt x="0" y="39801800"/>
                </a:moveTo>
                <a:lnTo>
                  <a:pt x="17424400" y="39801800"/>
                </a:lnTo>
                <a:lnTo>
                  <a:pt x="17424400" y="0"/>
                </a:lnTo>
                <a:lnTo>
                  <a:pt x="0" y="0"/>
                </a:lnTo>
                <a:lnTo>
                  <a:pt x="0" y="398018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90" name="Picture 999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4161" y="2227580"/>
            <a:ext cx="4845812" cy="2162047"/>
          </a:xfrm>
          <a:prstGeom prst="rect">
            <a:avLst/>
          </a:prstGeom>
          <a:noFill/>
        </p:spPr>
      </p:pic>
      <p:pic>
        <p:nvPicPr>
          <p:cNvPr id="9991" name="Picture 999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2222500"/>
            <a:ext cx="4826000" cy="2159000"/>
          </a:xfrm>
          <a:prstGeom prst="rect">
            <a:avLst/>
          </a:prstGeom>
          <a:noFill/>
        </p:spPr>
      </p:pic>
      <p:sp>
        <p:nvSpPr>
          <p:cNvPr id="9992" name="Freeform 9992"/>
          <p:cNvSpPr/>
          <p:nvPr/>
        </p:nvSpPr>
        <p:spPr>
          <a:xfrm rot="5400000">
            <a:off x="1638944" y="930403"/>
            <a:ext cx="2090927" cy="4756403"/>
          </a:xfrm>
          <a:custGeom>
            <a:avLst/>
            <a:gdLst/>
            <a:ahLst/>
            <a:cxnLst/>
            <a:rect l="0" t="0" r="0" b="0"/>
            <a:pathLst>
              <a:path w="17424400" h="39636700">
                <a:moveTo>
                  <a:pt x="0" y="39636700"/>
                </a:moveTo>
                <a:lnTo>
                  <a:pt x="17424400" y="39636700"/>
                </a:lnTo>
                <a:lnTo>
                  <a:pt x="17424400" y="0"/>
                </a:lnTo>
                <a:lnTo>
                  <a:pt x="0" y="0"/>
                </a:lnTo>
                <a:lnTo>
                  <a:pt x="0" y="396367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93" name="Picture 999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69" y="2227580"/>
            <a:ext cx="4825996" cy="2162047"/>
          </a:xfrm>
          <a:prstGeom prst="rect">
            <a:avLst/>
          </a:prstGeom>
          <a:noFill/>
        </p:spPr>
      </p:pic>
      <p:pic>
        <p:nvPicPr>
          <p:cNvPr id="9994" name="Picture 996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779" y="3192780"/>
            <a:ext cx="2398776" cy="669036"/>
          </a:xfrm>
          <a:prstGeom prst="rect">
            <a:avLst/>
          </a:prstGeom>
          <a:noFill/>
        </p:spPr>
      </p:pic>
      <p:pic>
        <p:nvPicPr>
          <p:cNvPr id="9995" name="Picture 999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1745" y="3157220"/>
            <a:ext cx="2466844" cy="738631"/>
          </a:xfrm>
          <a:prstGeom prst="rect">
            <a:avLst/>
          </a:prstGeom>
          <a:noFill/>
        </p:spPr>
      </p:pic>
      <p:sp>
        <p:nvSpPr>
          <p:cNvPr id="9996" name="Rectangle 9996"/>
          <p:cNvSpPr/>
          <p:nvPr/>
        </p:nvSpPr>
        <p:spPr>
          <a:xfrm>
            <a:off x="545472" y="5014324"/>
            <a:ext cx="1329098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Disadvantages</a:t>
            </a:r>
          </a:p>
        </p:txBody>
      </p:sp>
      <p:sp>
        <p:nvSpPr>
          <p:cNvPr id="9997" name="Rectangle 9997"/>
          <p:cNvSpPr/>
          <p:nvPr/>
        </p:nvSpPr>
        <p:spPr>
          <a:xfrm>
            <a:off x="612528" y="5352722"/>
            <a:ext cx="2095426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easy loss, damage etc.</a:t>
            </a:r>
          </a:p>
        </p:txBody>
      </p:sp>
      <p:sp>
        <p:nvSpPr>
          <p:cNvPr id="9998" name="Rectangle 9998"/>
          <p:cNvSpPr/>
          <p:nvPr/>
        </p:nvSpPr>
        <p:spPr>
          <a:xfrm>
            <a:off x="612528" y="5642281"/>
            <a:ext cx="2846529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not robust for long-term storage</a:t>
            </a:r>
          </a:p>
          <a:p>
            <a:pPr marL="0">
              <a:lnSpc>
                <a:spcPts val="2280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problematic quality control</a:t>
            </a:r>
          </a:p>
        </p:txBody>
      </p:sp>
      <p:sp>
        <p:nvSpPr>
          <p:cNvPr id="9999" name="Rectangle 9999"/>
          <p:cNvSpPr/>
          <p:nvPr/>
        </p:nvSpPr>
        <p:spPr>
          <a:xfrm>
            <a:off x="5850519" y="5012799"/>
            <a:ext cx="1684190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-24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ecommendations</a:t>
            </a:r>
          </a:p>
        </p:txBody>
      </p:sp>
      <p:sp>
        <p:nvSpPr>
          <p:cNvPr id="10000" name="Rectangle 10000"/>
          <p:cNvSpPr/>
          <p:nvPr/>
        </p:nvSpPr>
        <p:spPr>
          <a:xfrm>
            <a:off x="5917575" y="5351198"/>
            <a:ext cx="3174822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encryption and password protection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use for temporary storage  </a:t>
            </a:r>
          </a:p>
        </p:txBody>
      </p:sp>
      <p:sp>
        <p:nvSpPr>
          <p:cNvPr id="10001" name="Rectangle 10001"/>
          <p:cNvSpPr/>
          <p:nvPr/>
        </p:nvSpPr>
        <p:spPr>
          <a:xfrm>
            <a:off x="5917575" y="5930317"/>
            <a:ext cx="2591920" cy="248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ensure that device</a:t>
            </a:r>
            <a:r>
              <a:rPr lang="en-US" sz="1751" b="0" i="0" spc="-15" baseline="0" dirty="0">
                <a:solidFill>
                  <a:srgbClr val="FFFFFF"/>
                </a:solidFill>
                <a:latin typeface="Franklin Gothic Medium Cond"/>
              </a:rPr>
              <a:t> 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is working</a:t>
            </a:r>
          </a:p>
        </p:txBody>
      </p:sp>
      <p:sp>
        <p:nvSpPr>
          <p:cNvPr id="10002" name="Rectangle 10002"/>
          <p:cNvSpPr/>
          <p:nvPr/>
        </p:nvSpPr>
        <p:spPr>
          <a:xfrm>
            <a:off x="5848868" y="2699369"/>
            <a:ext cx="1050326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Advantages</a:t>
            </a:r>
          </a:p>
        </p:txBody>
      </p:sp>
      <p:sp>
        <p:nvSpPr>
          <p:cNvPr id="10003" name="Rectangle 10003"/>
          <p:cNvSpPr/>
          <p:nvPr/>
        </p:nvSpPr>
        <p:spPr>
          <a:xfrm>
            <a:off x="5916051" y="3037767"/>
            <a:ext cx="1415444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easy transport</a:t>
            </a:r>
          </a:p>
          <a:p>
            <a:pPr marL="0">
              <a:lnSpc>
                <a:spcPts val="2279"/>
              </a:lnSpc>
              <a:tabLst>
                <a:tab pos="250024" algn="l"/>
              </a:tabLst>
            </a:pP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»	low costs</a:t>
            </a:r>
          </a:p>
        </p:txBody>
      </p:sp>
      <p:sp>
        <p:nvSpPr>
          <p:cNvPr id="10004" name="Rectangle 10004"/>
          <p:cNvSpPr/>
          <p:nvPr/>
        </p:nvSpPr>
        <p:spPr>
          <a:xfrm>
            <a:off x="379356" y="1244077"/>
            <a:ext cx="6912238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solutions: </a:t>
            </a:r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P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o</a:t>
            </a:r>
            <a:r>
              <a:rPr lang="en-US" sz="4211" b="0" i="0" spc="174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table devices</a:t>
            </a:r>
          </a:p>
        </p:txBody>
      </p:sp>
      <p:sp>
        <p:nvSpPr>
          <p:cNvPr id="10005" name="Rectangle 10005"/>
          <p:cNvSpPr/>
          <p:nvPr/>
        </p:nvSpPr>
        <p:spPr>
          <a:xfrm>
            <a:off x="1859165" y="2699201"/>
            <a:ext cx="1651405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P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ortable Devices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6" name="Freeform 10006"/>
          <p:cNvSpPr/>
          <p:nvPr/>
        </p:nvSpPr>
        <p:spPr>
          <a:xfrm rot="5400000">
            <a:off x="2339983" y="-1567433"/>
            <a:ext cx="6015227" cy="10692383"/>
          </a:xfrm>
          <a:custGeom>
            <a:avLst/>
            <a:gdLst/>
            <a:ahLst/>
            <a:cxnLst/>
            <a:rect l="0" t="0" r="0" b="0"/>
            <a:pathLst>
              <a:path w="50126900" h="89103200">
                <a:moveTo>
                  <a:pt x="0" y="89103200"/>
                </a:moveTo>
                <a:lnTo>
                  <a:pt x="50126900" y="89103200"/>
                </a:lnTo>
                <a:lnTo>
                  <a:pt x="50126900" y="0"/>
                </a:lnTo>
                <a:lnTo>
                  <a:pt x="0" y="0"/>
                </a:lnTo>
                <a:lnTo>
                  <a:pt x="0" y="89103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7" name="Freeform 10007"/>
          <p:cNvSpPr/>
          <p:nvPr/>
        </p:nvSpPr>
        <p:spPr>
          <a:xfrm rot="5400000">
            <a:off x="4379854" y="472441"/>
            <a:ext cx="6015227" cy="6612635"/>
          </a:xfrm>
          <a:custGeom>
            <a:avLst/>
            <a:gdLst/>
            <a:ahLst/>
            <a:cxnLst/>
            <a:rect l="0" t="0" r="0" b="0"/>
            <a:pathLst>
              <a:path w="50126900" h="55105300">
                <a:moveTo>
                  <a:pt x="0" y="55105300"/>
                </a:moveTo>
                <a:lnTo>
                  <a:pt x="50126900" y="55105300"/>
                </a:lnTo>
                <a:lnTo>
                  <a:pt x="50126900" y="0"/>
                </a:lnTo>
                <a:lnTo>
                  <a:pt x="0" y="0"/>
                </a:lnTo>
                <a:lnTo>
                  <a:pt x="0" y="55105300"/>
                </a:lnTo>
                <a:close/>
              </a:path>
            </a:pathLst>
          </a:custGeom>
          <a:solidFill>
            <a:srgbClr val="0076B6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8" name="Freeform 10008"/>
          <p:cNvSpPr/>
          <p:nvPr/>
        </p:nvSpPr>
        <p:spPr>
          <a:xfrm rot="5400000">
            <a:off x="301631" y="470918"/>
            <a:ext cx="6015227" cy="6615680"/>
          </a:xfrm>
          <a:custGeom>
            <a:avLst/>
            <a:gdLst/>
            <a:ahLst/>
            <a:cxnLst/>
            <a:rect l="0" t="0" r="0" b="0"/>
            <a:pathLst>
              <a:path w="50126900" h="55130676">
                <a:moveTo>
                  <a:pt x="0" y="55130676"/>
                </a:moveTo>
                <a:lnTo>
                  <a:pt x="0" y="0"/>
                </a:lnTo>
                <a:lnTo>
                  <a:pt x="50126900" y="16992600"/>
                </a:lnTo>
                <a:lnTo>
                  <a:pt x="50126900" y="55130676"/>
                </a:lnTo>
                <a:lnTo>
                  <a:pt x="0" y="55130676"/>
                </a:lnTo>
              </a:path>
            </a:pathLst>
          </a:custGeom>
          <a:solidFill>
            <a:srgbClr val="0083CA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09" name="Picture 1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962" y="6027421"/>
            <a:ext cx="2150364" cy="480059"/>
          </a:xfrm>
          <a:prstGeom prst="rect">
            <a:avLst/>
          </a:prstGeom>
          <a:noFill/>
        </p:spPr>
      </p:pic>
      <p:pic>
        <p:nvPicPr>
          <p:cNvPr id="10010" name="Picture 100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4508500"/>
            <a:ext cx="4826000" cy="2159000"/>
          </a:xfrm>
          <a:prstGeom prst="rect">
            <a:avLst/>
          </a:prstGeom>
          <a:noFill/>
        </p:spPr>
      </p:pic>
      <p:sp>
        <p:nvSpPr>
          <p:cNvPr id="10011" name="Freeform 10011"/>
          <p:cNvSpPr/>
          <p:nvPr/>
        </p:nvSpPr>
        <p:spPr>
          <a:xfrm rot="5400000">
            <a:off x="1628276" y="3219451"/>
            <a:ext cx="2090927" cy="4756403"/>
          </a:xfrm>
          <a:custGeom>
            <a:avLst/>
            <a:gdLst/>
            <a:ahLst/>
            <a:cxnLst/>
            <a:rect l="0" t="0" r="0" b="0"/>
            <a:pathLst>
              <a:path w="17424400" h="39636700">
                <a:moveTo>
                  <a:pt x="0" y="39636700"/>
                </a:moveTo>
                <a:lnTo>
                  <a:pt x="17424400" y="39636700"/>
                </a:lnTo>
                <a:lnTo>
                  <a:pt x="17424400" y="0"/>
                </a:lnTo>
                <a:lnTo>
                  <a:pt x="0" y="0"/>
                </a:lnTo>
                <a:lnTo>
                  <a:pt x="0" y="396367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12" name="Picture 100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01" y="4516628"/>
            <a:ext cx="4824472" cy="2162048"/>
          </a:xfrm>
          <a:prstGeom prst="rect">
            <a:avLst/>
          </a:prstGeom>
          <a:noFill/>
        </p:spPr>
      </p:pic>
      <p:pic>
        <p:nvPicPr>
          <p:cNvPr id="10013" name="Picture 100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4508500"/>
            <a:ext cx="4838700" cy="2159000"/>
          </a:xfrm>
          <a:prstGeom prst="rect">
            <a:avLst/>
          </a:prstGeom>
          <a:noFill/>
        </p:spPr>
      </p:pic>
      <p:sp>
        <p:nvSpPr>
          <p:cNvPr id="10014" name="Freeform 10014"/>
          <p:cNvSpPr/>
          <p:nvPr/>
        </p:nvSpPr>
        <p:spPr>
          <a:xfrm rot="5400000">
            <a:off x="6950842" y="3211069"/>
            <a:ext cx="2090927" cy="4770119"/>
          </a:xfrm>
          <a:custGeom>
            <a:avLst/>
            <a:gdLst/>
            <a:ahLst/>
            <a:cxnLst/>
            <a:rect l="0" t="0" r="0" b="0"/>
            <a:pathLst>
              <a:path w="17424400" h="39751000">
                <a:moveTo>
                  <a:pt x="0" y="39751000"/>
                </a:moveTo>
                <a:lnTo>
                  <a:pt x="17424400" y="39751000"/>
                </a:lnTo>
                <a:lnTo>
                  <a:pt x="17424400" y="0"/>
                </a:lnTo>
                <a:lnTo>
                  <a:pt x="0" y="0"/>
                </a:lnTo>
                <a:lnTo>
                  <a:pt x="0" y="397510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15" name="Picture 100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209" y="4515104"/>
            <a:ext cx="4839715" cy="2162048"/>
          </a:xfrm>
          <a:prstGeom prst="rect">
            <a:avLst/>
          </a:prstGeom>
          <a:noFill/>
        </p:spPr>
      </p:pic>
      <p:pic>
        <p:nvPicPr>
          <p:cNvPr id="10016" name="Picture 100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2222500"/>
            <a:ext cx="4826000" cy="2159000"/>
          </a:xfrm>
          <a:prstGeom prst="rect">
            <a:avLst/>
          </a:prstGeom>
          <a:noFill/>
        </p:spPr>
      </p:pic>
      <p:sp>
        <p:nvSpPr>
          <p:cNvPr id="10017" name="Freeform 10017"/>
          <p:cNvSpPr/>
          <p:nvPr/>
        </p:nvSpPr>
        <p:spPr>
          <a:xfrm rot="5400000">
            <a:off x="1630562" y="928117"/>
            <a:ext cx="2090927" cy="4760975"/>
          </a:xfrm>
          <a:custGeom>
            <a:avLst/>
            <a:gdLst/>
            <a:ahLst/>
            <a:cxnLst/>
            <a:rect l="0" t="0" r="0" b="0"/>
            <a:pathLst>
              <a:path w="17424400" h="39674800">
                <a:moveTo>
                  <a:pt x="0" y="39674800"/>
                </a:moveTo>
                <a:lnTo>
                  <a:pt x="17424400" y="39674800"/>
                </a:lnTo>
                <a:lnTo>
                  <a:pt x="17424400" y="0"/>
                </a:lnTo>
                <a:lnTo>
                  <a:pt x="0" y="0"/>
                </a:lnTo>
                <a:lnTo>
                  <a:pt x="0" y="396748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18" name="Picture 100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01" y="2227580"/>
            <a:ext cx="4830568" cy="2162047"/>
          </a:xfrm>
          <a:prstGeom prst="rect">
            <a:avLst/>
          </a:prstGeom>
          <a:noFill/>
        </p:spPr>
      </p:pic>
      <p:pic>
        <p:nvPicPr>
          <p:cNvPr id="10019" name="Picture 1001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22500"/>
            <a:ext cx="4851400" cy="2159000"/>
          </a:xfrm>
          <a:prstGeom prst="rect">
            <a:avLst/>
          </a:prstGeom>
          <a:noFill/>
        </p:spPr>
      </p:pic>
      <p:sp>
        <p:nvSpPr>
          <p:cNvPr id="10020" name="Freeform 10020"/>
          <p:cNvSpPr/>
          <p:nvPr/>
        </p:nvSpPr>
        <p:spPr>
          <a:xfrm rot="5400000">
            <a:off x="6949318" y="922021"/>
            <a:ext cx="2090927" cy="4773167"/>
          </a:xfrm>
          <a:custGeom>
            <a:avLst/>
            <a:gdLst/>
            <a:ahLst/>
            <a:cxnLst/>
            <a:rect l="0" t="0" r="0" b="0"/>
            <a:pathLst>
              <a:path w="17424400" h="39776400">
                <a:moveTo>
                  <a:pt x="0" y="39776400"/>
                </a:moveTo>
                <a:lnTo>
                  <a:pt x="17424400" y="39776400"/>
                </a:lnTo>
                <a:lnTo>
                  <a:pt x="17424400" y="0"/>
                </a:lnTo>
                <a:lnTo>
                  <a:pt x="0" y="0"/>
                </a:lnTo>
                <a:lnTo>
                  <a:pt x="0" y="39776400"/>
                </a:lnTo>
                <a:close/>
              </a:path>
            </a:pathLst>
          </a:custGeom>
          <a:solidFill>
            <a:srgbClr val="448FC9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21" name="Picture 1002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4161" y="2227580"/>
            <a:ext cx="4842763" cy="2162047"/>
          </a:xfrm>
          <a:prstGeom prst="rect">
            <a:avLst/>
          </a:prstGeom>
          <a:noFill/>
        </p:spPr>
      </p:pic>
      <p:pic>
        <p:nvPicPr>
          <p:cNvPr id="10022" name="Picture 9968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918" y="2685289"/>
            <a:ext cx="2397251" cy="1598675"/>
          </a:xfrm>
          <a:prstGeom prst="rect">
            <a:avLst/>
          </a:prstGeom>
          <a:noFill/>
        </p:spPr>
      </p:pic>
      <p:pic>
        <p:nvPicPr>
          <p:cNvPr id="10023" name="Picture 1002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357" y="2651252"/>
            <a:ext cx="2468371" cy="1668272"/>
          </a:xfrm>
          <a:prstGeom prst="rect">
            <a:avLst/>
          </a:prstGeom>
          <a:noFill/>
        </p:spPr>
      </p:pic>
      <p:sp>
        <p:nvSpPr>
          <p:cNvPr id="10024" name="Rectangle 10024"/>
          <p:cNvSpPr/>
          <p:nvPr/>
        </p:nvSpPr>
        <p:spPr>
          <a:xfrm>
            <a:off x="536328" y="4880211"/>
            <a:ext cx="1329098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Disadvantages</a:t>
            </a:r>
          </a:p>
        </p:txBody>
      </p:sp>
      <p:sp>
        <p:nvSpPr>
          <p:cNvPr id="10025" name="Rectangle 10025"/>
          <p:cNvSpPr/>
          <p:nvPr/>
        </p:nvSpPr>
        <p:spPr>
          <a:xfrm>
            <a:off x="603384" y="5218610"/>
            <a:ext cx="3639860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m</a:t>
            </a:r>
            <a:r>
              <a:rPr lang="en-US" sz="1751" b="0" i="0" spc="-14" baseline="0" dirty="0">
                <a:solidFill>
                  <a:srgbClr val="FFFFFF"/>
                </a:solidFill>
                <a:latin typeface="Franklin Gothic Medium Cond"/>
              </a:rPr>
              <a:t>a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ybe not be suitable for sensitive data</a:t>
            </a:r>
          </a:p>
          <a:p>
            <a:pPr marL="0">
              <a:lnSpc>
                <a:spcPts val="2279"/>
              </a:lnSpc>
              <a:tabLst>
                <a:tab pos="250024" algn="l"/>
              </a:tabLst>
            </a:pP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»	insufficient control where data are stored </a:t>
            </a:r>
          </a:p>
        </p:txBody>
      </p:sp>
      <p:sp>
        <p:nvSpPr>
          <p:cNvPr id="10026" name="Rectangle 10026"/>
          <p:cNvSpPr/>
          <p:nvPr/>
        </p:nvSpPr>
        <p:spPr>
          <a:xfrm>
            <a:off x="603384" y="5774869"/>
            <a:ext cx="1725389" cy="538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9935"/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(2</a:t>
            </a:r>
            <a:r>
              <a:rPr lang="en-US" sz="1751" b="0" i="0" spc="-55" baseline="0" dirty="0">
                <a:solidFill>
                  <a:srgbClr val="FFFFFF"/>
                </a:solidFill>
                <a:latin typeface="Franklin Gothic Medium Cond"/>
              </a:rPr>
              <a:t>0</a:t>
            </a:r>
            <a:r>
              <a:rPr lang="en-US" sz="1751" b="0" i="0" spc="-67" baseline="0" dirty="0">
                <a:solidFill>
                  <a:srgbClr val="FFFFFF"/>
                </a:solidFill>
                <a:latin typeface="Franklin Gothic Medium Cond"/>
              </a:rPr>
              <a:t>1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6/679/EC)</a:t>
            </a:r>
          </a:p>
          <a:p>
            <a:pPr marL="0">
              <a:lnSpc>
                <a:spcPts val="2280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(partly) loss of IPR</a:t>
            </a:r>
          </a:p>
        </p:txBody>
      </p:sp>
      <p:sp>
        <p:nvSpPr>
          <p:cNvPr id="10027" name="Rectangle 10027"/>
          <p:cNvSpPr/>
          <p:nvPr/>
        </p:nvSpPr>
        <p:spPr>
          <a:xfrm>
            <a:off x="5850519" y="5012799"/>
            <a:ext cx="1684190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-24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ecommendations</a:t>
            </a:r>
          </a:p>
        </p:txBody>
      </p:sp>
      <p:sp>
        <p:nvSpPr>
          <p:cNvPr id="10028" name="Rectangle 10028"/>
          <p:cNvSpPr/>
          <p:nvPr/>
        </p:nvSpPr>
        <p:spPr>
          <a:xfrm>
            <a:off x="5917575" y="5351198"/>
            <a:ext cx="2033456" cy="827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read terms of services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opt for local services 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encrypt sensitive data</a:t>
            </a:r>
          </a:p>
        </p:txBody>
      </p:sp>
      <p:sp>
        <p:nvSpPr>
          <p:cNvPr id="10029" name="Rectangle 10029"/>
          <p:cNvSpPr/>
          <p:nvPr/>
        </p:nvSpPr>
        <p:spPr>
          <a:xfrm>
            <a:off x="536209" y="2725276"/>
            <a:ext cx="1050325" cy="27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31" b="0" i="0" spc="0" baseline="0" dirty="0">
                <a:solidFill>
                  <a:srgbClr val="FFFFFF"/>
                </a:solidFill>
                <a:latin typeface="Franklin Gothic Medium Cond"/>
              </a:rPr>
              <a:t>Advantages</a:t>
            </a:r>
          </a:p>
        </p:txBody>
      </p:sp>
      <p:sp>
        <p:nvSpPr>
          <p:cNvPr id="10030" name="Rectangle 10030"/>
          <p:cNvSpPr/>
          <p:nvPr/>
        </p:nvSpPr>
        <p:spPr>
          <a:xfrm>
            <a:off x="603384" y="3063675"/>
            <a:ext cx="2544676" cy="827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automatic backups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(often) automatic versioning</a:t>
            </a:r>
          </a:p>
          <a:p>
            <a:pPr marL="0">
              <a:lnSpc>
                <a:spcPts val="2279"/>
              </a:lnSpc>
            </a:pPr>
            <a:r>
              <a:rPr lang="en-US" sz="1751" b="0" i="0" spc="1281" baseline="0" dirty="0">
                <a:solidFill>
                  <a:srgbClr val="FFFFFF"/>
                </a:solidFill>
                <a:latin typeface="Franklin Gothic Medium Cond"/>
              </a:rPr>
              <a:t>»</a:t>
            </a:r>
            <a:r>
              <a:rPr lang="en-US" sz="1751" b="0" i="0" spc="0" baseline="0" dirty="0">
                <a:solidFill>
                  <a:srgbClr val="FFFFFF"/>
                </a:solidFill>
                <a:latin typeface="Franklin Gothic Medium Cond"/>
              </a:rPr>
              <a:t>accessible from everywhere</a:t>
            </a:r>
          </a:p>
        </p:txBody>
      </p:sp>
      <p:sp>
        <p:nvSpPr>
          <p:cNvPr id="10031" name="Rectangle 10031"/>
          <p:cNvSpPr/>
          <p:nvPr/>
        </p:nvSpPr>
        <p:spPr>
          <a:xfrm>
            <a:off x="377832" y="1244077"/>
            <a:ext cx="6622678" cy="598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11" b="0" i="0" spc="-16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torage Solutions: Cloud Se</a:t>
            </a:r>
            <a:r>
              <a:rPr lang="en-US" sz="4211" b="0" i="0" spc="196" baseline="0" dirty="0">
                <a:solidFill>
                  <a:srgbClr val="FFFFFF"/>
                </a:solidFill>
                <a:latin typeface="Franklin Gothic Medium Cond"/>
              </a:rPr>
              <a:t>r</a:t>
            </a:r>
            <a:r>
              <a:rPr lang="en-US" sz="4211" b="0" i="0" spc="0" baseline="0" dirty="0">
                <a:solidFill>
                  <a:srgbClr val="FFFFFF"/>
                </a:solidFill>
                <a:latin typeface="Franklin Gothic Medium Cond"/>
              </a:rPr>
              <a:t>vices</a:t>
            </a:r>
          </a:p>
        </p:txBody>
      </p:sp>
      <p:sp>
        <p:nvSpPr>
          <p:cNvPr id="10032" name="Rectangle 10032"/>
          <p:cNvSpPr/>
          <p:nvPr/>
        </p:nvSpPr>
        <p:spPr>
          <a:xfrm>
            <a:off x="7299842" y="2312106"/>
            <a:ext cx="1390687" cy="298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Cloud </a:t>
            </a:r>
            <a:r>
              <a:rPr lang="en-US" sz="2099" b="0" i="0" spc="-17" baseline="0" dirty="0">
                <a:solidFill>
                  <a:srgbClr val="FFFFFF"/>
                </a:solidFill>
                <a:latin typeface="Franklin Gothic Medium Cond"/>
              </a:rPr>
              <a:t>S</a:t>
            </a:r>
            <a:r>
              <a:rPr lang="en-US" sz="2099" b="0" i="0" spc="0" baseline="0" dirty="0">
                <a:solidFill>
                  <a:srgbClr val="FFFFFF"/>
                </a:solidFill>
                <a:latin typeface="Franklin Gothic Medium Cond"/>
              </a:rPr>
              <a:t>torage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Custom</PresentationFormat>
  <Paragraphs>267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Cambria Math</vt:lpstr>
      <vt:lpstr>Courier New</vt:lpstr>
      <vt:lpstr>Franklin Gothic Medium Cond</vt:lpstr>
      <vt:lpstr>Calibri</vt:lpstr>
      <vt:lpstr>Book Antiqua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Lomazzi, Vera</dc:creator>
  <cp:lastModifiedBy>Voronin, Yevhen</cp:lastModifiedBy>
  <cp:revision>8</cp:revision>
  <dcterms:modified xsi:type="dcterms:W3CDTF">2022-02-04T11:24:41Z</dcterms:modified>
</cp:coreProperties>
</file>